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1.xml.rels" ContentType="application/vnd.openxmlformats-package.relationships+xml"/>
  <Override PartName="/ppt/theme/theme1.xml" ContentType="application/vnd.openxmlformats-officedocument.them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9.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_rels/presentation.xml.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21.xml" ContentType="application/vnd.openxmlformats-officedocument.presentationml.slide+xml"/>
  <Override PartName="/ppt/slides/slide4.xml" ContentType="application/vnd.openxmlformats-officedocument.presentationml.slide+xml"/>
  <Override PartName="/ppt/slides/slide22.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3.xml" ContentType="application/vnd.openxmlformats-officedocument.presentationml.slide+xml"/>
  <Override PartName="/ppt/slides/slide7.xml" ContentType="application/vnd.openxmlformats-officedocument.presentationml.slide+xml"/>
  <Override PartName="/ppt/slides/slide24.xml" ContentType="application/vnd.openxmlformats-officedocument.presentationml.slide+xml"/>
  <Override PartName="/ppt/slides/slide8.xml" ContentType="application/vnd.openxmlformats-officedocument.presentationml.slide+xml"/>
  <Override PartName="/ppt/slides/slide25.xml" ContentType="application/vnd.openxmlformats-officedocument.presentationml.slide+xml"/>
  <Override PartName="/ppt/slides/slide9.xml" ContentType="application/vnd.openxmlformats-officedocument.presentationml.slide+xml"/>
  <Override PartName="/ppt/slides/slide26.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7.xml" ContentType="application/vnd.openxmlformats-officedocument.presentationml.slide+xml"/>
  <Override PartName="/ppt/slides/_rels/slide1.xml.rels" ContentType="application/vnd.openxmlformats-package.relationships+xml"/>
  <Override PartName="/ppt/slides/_rels/slide22.xml.rels" ContentType="application/vnd.openxmlformats-package.relationships+xml"/>
  <Override PartName="/ppt/slides/_rels/slide2.xml.rels" ContentType="application/vnd.openxmlformats-package.relationships+xml"/>
  <Override PartName="/ppt/slides/_rels/slide20.xml.rels" ContentType="application/vnd.openxmlformats-package.relationships+xml"/>
  <Override PartName="/ppt/slides/_rels/slide3.xml.rels" ContentType="application/vnd.openxmlformats-package.relationships+xml"/>
  <Override PartName="/ppt/slides/_rels/slide21.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23.xml.rels" ContentType="application/vnd.openxmlformats-package.relationships+xml"/>
  <Override PartName="/ppt/slides/_rels/slide6.xml.rels" ContentType="application/vnd.openxmlformats-package.relationships+xml"/>
  <Override PartName="/ppt/slides/_rels/slide24.xml.rels" ContentType="application/vnd.openxmlformats-package.relationships+xml"/>
  <Override PartName="/ppt/slides/_rels/slide7.xml.rels" ContentType="application/vnd.openxmlformats-package.relationships+xml"/>
  <Override PartName="/ppt/slides/_rels/slide25.xml.rels" ContentType="application/vnd.openxmlformats-package.relationships+xml"/>
  <Override PartName="/ppt/slides/_rels/slide8.xml.rels" ContentType="application/vnd.openxmlformats-package.relationships+xml"/>
  <Override PartName="/ppt/slides/_rels/slide26.xml.rels" ContentType="application/vnd.openxmlformats-package.relationships+xml"/>
  <Override PartName="/ppt/slides/_rels/slide9.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17.xml.rels" ContentType="application/vnd.openxmlformats-package.relationships+xml"/>
  <Override PartName="/ppt/slides/_rels/slide18.xml.rels" ContentType="application/vnd.openxmlformats-package.relationships+xml"/>
  <Override PartName="/ppt/slides/_rels/slide19.xml.rels" ContentType="application/vnd.openxmlformats-package.relationships+xml"/>
  <Override PartName="/ppt/slides/_rels/slide27.xml.rels" ContentType="application/vnd.openxmlformats-package.relationships+xml"/>
  <Override PartName="/ppt/presProps.xml" ContentType="application/vnd.openxmlformats-officedocument.presentationml.presProps+xml"/>
  <Override PartName="/ppt/media/image28.png" ContentType="image/png"/>
  <Override PartName="/ppt/media/image1.jpeg" ContentType="image/jpeg"/>
  <Override PartName="/ppt/media/image3.png" ContentType="image/png"/>
  <Override PartName="/ppt/media/image2.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media/image9.png" ContentType="image/png"/>
  <Override PartName="/ppt/media/image10.png" ContentType="image/png"/>
  <Override PartName="/ppt/media/image11.png" ContentType="image/png"/>
  <Override PartName="/ppt/media/image12.png" ContentType="image/png"/>
  <Override PartName="/ppt/media/image13.png" ContentType="image/png"/>
  <Override PartName="/ppt/media/image14.png" ContentType="image/png"/>
  <Override PartName="/ppt/media/image15.png" ContentType="image/png"/>
  <Override PartName="/ppt/media/image16.png" ContentType="image/png"/>
  <Override PartName="/ppt/media/image17.png" ContentType="image/png"/>
  <Override PartName="/ppt/media/image18.png" ContentType="image/png"/>
  <Override PartName="/ppt/media/image19.png" ContentType="image/png"/>
  <Override PartName="/ppt/media/image20.png" ContentType="image/png"/>
  <Override PartName="/ppt/media/image21.png" ContentType="image/png"/>
  <Override PartName="/ppt/media/image22.png" ContentType="image/png"/>
  <Override PartName="/ppt/media/image23.png" ContentType="image/png"/>
  <Override PartName="/ppt/media/image24.png" ContentType="image/png"/>
  <Override PartName="/ppt/media/image25.png" ContentType="image/png"/>
  <Override PartName="/ppt/media/image26.png" ContentType="image/png"/>
  <Override PartName="/ppt/media/image27.png" ContentType="image/pn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6858000"/>
  <p:notesSz cx="7559675" cy="10691813"/>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30"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Title Slide">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685800" y="2130480"/>
            <a:ext cx="7771680" cy="1469160"/>
          </a:xfrm>
          <a:prstGeom prst="rect">
            <a:avLst/>
          </a:prstGeom>
          <a:noFill/>
          <a:ln w="0">
            <a:noFill/>
          </a:ln>
        </p:spPr>
        <p:txBody>
          <a:bodyPr lIns="91440" rIns="91440" tIns="45720" bIns="45720" anchor="ctr">
            <a:noAutofit/>
          </a:bodyPr>
          <a:p>
            <a:pPr indent="0" algn="ctr" defTabSz="914400">
              <a:lnSpc>
                <a:spcPct val="100000"/>
              </a:lnSpc>
              <a:buNone/>
              <a:tabLst>
                <a:tab algn="l" pos="0"/>
              </a:tabLst>
            </a:pPr>
            <a:r>
              <a:rPr b="0" lang="en-US" sz="4400" strike="noStrike" u="none">
                <a:solidFill>
                  <a:schemeClr val="dk1"/>
                </a:solidFill>
                <a:effectLst/>
                <a:uFillTx/>
                <a:latin typeface="Calibri"/>
              </a:rPr>
              <a:t>Click to edit Master title style</a:t>
            </a:r>
            <a:endParaRPr b="0" lang="en-US" sz="4400" strike="noStrike" u="none">
              <a:solidFill>
                <a:schemeClr val="dk1"/>
              </a:solidFill>
              <a:effectLst/>
              <a:uFillTx/>
              <a:latin typeface="Calibri"/>
            </a:endParaRPr>
          </a:p>
        </p:txBody>
      </p:sp>
      <p:sp>
        <p:nvSpPr>
          <p:cNvPr id="1" name="PlaceHolder 2"/>
          <p:cNvSpPr>
            <a:spLocks noGrp="1"/>
          </p:cNvSpPr>
          <p:nvPr>
            <p:ph type="dt" idx="1"/>
          </p:nvPr>
        </p:nvSpPr>
        <p:spPr>
          <a:xfrm>
            <a:off x="457200" y="6356520"/>
            <a:ext cx="2133000" cy="364320"/>
          </a:xfrm>
          <a:prstGeom prst="rect">
            <a:avLst/>
          </a:prstGeom>
          <a:noFill/>
          <a:ln w="0">
            <a:noFill/>
          </a:ln>
        </p:spPr>
        <p:txBody>
          <a:bodyPr lIns="91440" rIns="91440" tIns="45720" bIns="45720" anchor="ctr">
            <a:noAutofit/>
          </a:bodyPr>
          <a:lstStyle>
            <a:lvl1pPr indent="0" defTabSz="914400">
              <a:lnSpc>
                <a:spcPct val="100000"/>
              </a:lnSpc>
              <a:buNone/>
              <a:tabLst>
                <a:tab algn="l" pos="0"/>
              </a:tabLst>
              <a:defRPr b="0" lang="en-GB" sz="1200" strike="noStrike" u="none">
                <a:solidFill>
                  <a:schemeClr val="dk1">
                    <a:tint val="75000"/>
                  </a:schemeClr>
                </a:solidFill>
                <a:effectLst/>
                <a:uFillTx/>
                <a:latin typeface="Calibri"/>
              </a:defRPr>
            </a:lvl1pPr>
          </a:lstStyle>
          <a:p>
            <a:pPr indent="0" defTabSz="914400">
              <a:lnSpc>
                <a:spcPct val="100000"/>
              </a:lnSpc>
              <a:buNone/>
              <a:tabLst>
                <a:tab algn="l" pos="0"/>
              </a:tabLst>
            </a:pPr>
            <a:r>
              <a:rPr b="0" lang="en-GB" sz="1200" strike="noStrike" u="none">
                <a:solidFill>
                  <a:schemeClr val="dk1">
                    <a:tint val="75000"/>
                  </a:schemeClr>
                </a:solidFill>
                <a:effectLst/>
                <a:uFillTx/>
                <a:latin typeface="Calibri"/>
              </a:rPr>
              <a:t>&lt;data/hora&gt;</a:t>
            </a:r>
            <a:endParaRPr b="0" lang="pt-BR" sz="1200" strike="noStrike" u="none">
              <a:solidFill>
                <a:srgbClr val="000000"/>
              </a:solidFill>
              <a:effectLst/>
              <a:uFillTx/>
              <a:latin typeface="Times New Roman"/>
            </a:endParaRPr>
          </a:p>
        </p:txBody>
      </p:sp>
      <p:sp>
        <p:nvSpPr>
          <p:cNvPr id="2" name="PlaceHolder 3"/>
          <p:cNvSpPr>
            <a:spLocks noGrp="1"/>
          </p:cNvSpPr>
          <p:nvPr>
            <p:ph type="ftr" idx="2"/>
          </p:nvPr>
        </p:nvSpPr>
        <p:spPr>
          <a:xfrm>
            <a:off x="3124080" y="6356520"/>
            <a:ext cx="2894760" cy="364320"/>
          </a:xfrm>
          <a:prstGeom prst="rect">
            <a:avLst/>
          </a:prstGeom>
          <a:noFill/>
          <a:ln w="0">
            <a:noFill/>
          </a:ln>
        </p:spPr>
        <p:txBody>
          <a:bodyPr lIns="91440" rIns="91440" tIns="45720" bIns="45720" anchor="ctr">
            <a:noAutofit/>
          </a:bodyPr>
          <a:lstStyle>
            <a:lvl1pPr indent="0" algn="ctr" defTabSz="914400">
              <a:lnSpc>
                <a:spcPct val="100000"/>
              </a:lnSpc>
              <a:buNone/>
              <a:tabLst>
                <a:tab algn="l" pos="0"/>
              </a:tabLst>
              <a:defRPr b="0" lang="pt-BR" sz="1400" strike="noStrike" u="none">
                <a:solidFill>
                  <a:srgbClr val="000000"/>
                </a:solidFill>
                <a:effectLst/>
                <a:uFillTx/>
                <a:latin typeface="Times New Roman"/>
              </a:defRPr>
            </a:lvl1pPr>
          </a:lstStyle>
          <a:p>
            <a:pPr indent="0" algn="ctr" defTabSz="914400">
              <a:lnSpc>
                <a:spcPct val="100000"/>
              </a:lnSpc>
              <a:buNone/>
              <a:tabLst>
                <a:tab algn="l" pos="0"/>
              </a:tabLst>
            </a:pPr>
            <a:r>
              <a:rPr b="0" lang="pt-BR" sz="1400" strike="noStrike" u="none">
                <a:solidFill>
                  <a:srgbClr val="000000"/>
                </a:solidFill>
                <a:effectLst/>
                <a:uFillTx/>
                <a:latin typeface="Times New Roman"/>
              </a:rPr>
              <a:t>&lt;rodapé&gt;</a:t>
            </a:r>
            <a:endParaRPr b="0" lang="pt-BR" sz="1400" strike="noStrike" u="none">
              <a:solidFill>
                <a:srgbClr val="000000"/>
              </a:solidFill>
              <a:effectLst/>
              <a:uFillTx/>
              <a:latin typeface="Times New Roman"/>
            </a:endParaRPr>
          </a:p>
        </p:txBody>
      </p:sp>
      <p:sp>
        <p:nvSpPr>
          <p:cNvPr id="3" name="PlaceHolder 4"/>
          <p:cNvSpPr>
            <a:spLocks noGrp="1"/>
          </p:cNvSpPr>
          <p:nvPr>
            <p:ph type="sldNum" idx="3"/>
          </p:nvPr>
        </p:nvSpPr>
        <p:spPr>
          <a:xfrm>
            <a:off x="6553080" y="6356520"/>
            <a:ext cx="2133000" cy="364320"/>
          </a:xfrm>
          <a:prstGeom prst="rect">
            <a:avLst/>
          </a:prstGeom>
          <a:noFill/>
          <a:ln w="0">
            <a:noFill/>
          </a:ln>
        </p:spPr>
        <p:txBody>
          <a:bodyPr lIns="91440" rIns="91440" tIns="45720" bIns="45720" anchor="ctr">
            <a:noAutofit/>
          </a:bodyPr>
          <a:lstStyle>
            <a:lvl1pPr indent="0" algn="r" defTabSz="914400">
              <a:lnSpc>
                <a:spcPct val="100000"/>
              </a:lnSpc>
              <a:buNone/>
              <a:tabLst>
                <a:tab algn="l" pos="0"/>
              </a:tabLst>
              <a:defRPr b="0" lang="en-GB" sz="1200" strike="noStrike" u="none">
                <a:solidFill>
                  <a:schemeClr val="dk1">
                    <a:tint val="75000"/>
                  </a:schemeClr>
                </a:solidFill>
                <a:effectLst/>
                <a:uFillTx/>
                <a:latin typeface="Calibri"/>
              </a:defRPr>
            </a:lvl1pPr>
          </a:lstStyle>
          <a:p>
            <a:pPr indent="0" algn="r" defTabSz="914400">
              <a:lnSpc>
                <a:spcPct val="100000"/>
              </a:lnSpc>
              <a:buNone/>
              <a:tabLst>
                <a:tab algn="l" pos="0"/>
              </a:tabLst>
            </a:pPr>
            <a:fld id="{3E0C9E0B-A78F-4B6A-9F4D-A4B9CC5BC67F}" type="slidenum">
              <a:rPr b="0" lang="en-GB" sz="1200" strike="noStrike" u="none">
                <a:solidFill>
                  <a:schemeClr val="dk1">
                    <a:tint val="75000"/>
                  </a:schemeClr>
                </a:solidFill>
                <a:effectLst/>
                <a:uFillTx/>
                <a:latin typeface="Calibri"/>
              </a:rPr>
              <a:t>&lt;número&gt;</a:t>
            </a:fld>
            <a:endParaRPr b="0" lang="pt-BR" sz="1200" strike="noStrike" u="none">
              <a:solidFill>
                <a:srgbClr val="000000"/>
              </a:solidFill>
              <a:effectLst/>
              <a:uFillTx/>
              <a:latin typeface="Times New Roman"/>
            </a:endParaRPr>
          </a:p>
        </p:txBody>
      </p:sp>
      <p:sp>
        <p:nvSpPr>
          <p:cNvPr id="4" name="PlaceHolder 5"/>
          <p:cNvSpPr>
            <a:spLocks noGrp="1"/>
          </p:cNvSpPr>
          <p:nvPr>
            <p:ph type="body"/>
          </p:nvPr>
        </p:nvSpPr>
        <p:spPr>
          <a:xfrm>
            <a:off x="457200" y="1604520"/>
            <a:ext cx="8228880" cy="3976920"/>
          </a:xfrm>
          <a:prstGeom prst="rect">
            <a:avLst/>
          </a:prstGeom>
          <a:noFill/>
          <a:ln w="0">
            <a:noFill/>
          </a:ln>
        </p:spPr>
        <p:txBody>
          <a:bodyPr lIns="0" rIns="0" tIns="0" bIns="0" anchor="t">
            <a:normAutofit/>
          </a:bodyPr>
          <a:p>
            <a:pPr marL="432000" indent="-324000">
              <a:lnSpc>
                <a:spcPct val="100000"/>
              </a:lnSpc>
              <a:spcBef>
                <a:spcPts val="1417"/>
              </a:spcBef>
              <a:buClr>
                <a:srgbClr val="000000"/>
              </a:buClr>
              <a:buSzPct val="45000"/>
              <a:buFont typeface="Wingdings" charset="2"/>
              <a:buChar char=""/>
            </a:pPr>
            <a:r>
              <a:rPr b="0" lang="en-US" sz="3200" strike="noStrike" u="none">
                <a:solidFill>
                  <a:schemeClr val="dk1"/>
                </a:solidFill>
                <a:effectLst/>
                <a:uFillTx/>
                <a:latin typeface="Calibri"/>
              </a:rPr>
              <a:t>Clique para editar o formato de texto dos tópicos</a:t>
            </a:r>
            <a:endParaRPr b="0" lang="en-US" sz="3200" strike="noStrike" u="none">
              <a:solidFill>
                <a:schemeClr val="dk1"/>
              </a:solidFill>
              <a:effectLst/>
              <a:uFillTx/>
              <a:latin typeface="Calibri"/>
            </a:endParaRPr>
          </a:p>
          <a:p>
            <a:pPr lvl="1" marL="864000" indent="-324000">
              <a:lnSpc>
                <a:spcPct val="100000"/>
              </a:lnSpc>
              <a:spcBef>
                <a:spcPts val="1134"/>
              </a:spcBef>
              <a:buClr>
                <a:srgbClr val="000000"/>
              </a:buClr>
              <a:buSzPct val="75000"/>
              <a:buFont typeface="Symbol" charset="2"/>
              <a:buChar char=""/>
            </a:pPr>
            <a:r>
              <a:rPr b="0" lang="en-US" sz="2400" strike="noStrike" u="none">
                <a:solidFill>
                  <a:schemeClr val="dk1"/>
                </a:solidFill>
                <a:effectLst/>
                <a:uFillTx/>
                <a:latin typeface="Calibri"/>
              </a:rPr>
              <a:t>2.º nível de tópicos</a:t>
            </a:r>
            <a:endParaRPr b="0" lang="en-US" sz="2400" strike="noStrike" u="none">
              <a:solidFill>
                <a:schemeClr val="dk1"/>
              </a:solidFill>
              <a:effectLst/>
              <a:uFillTx/>
              <a:latin typeface="Calibri"/>
            </a:endParaRPr>
          </a:p>
          <a:p>
            <a:pPr lvl="2" marL="1296000" indent="-288000">
              <a:lnSpc>
                <a:spcPct val="100000"/>
              </a:lnSpc>
              <a:spcBef>
                <a:spcPts val="850"/>
              </a:spcBef>
              <a:buClr>
                <a:srgbClr val="000000"/>
              </a:buClr>
              <a:buSzPct val="45000"/>
              <a:buFont typeface="Wingdings" charset="2"/>
              <a:buChar char=""/>
            </a:pPr>
            <a:r>
              <a:rPr b="0" lang="en-US" sz="2000" strike="noStrike" u="none">
                <a:solidFill>
                  <a:schemeClr val="dk1"/>
                </a:solidFill>
                <a:effectLst/>
                <a:uFillTx/>
                <a:latin typeface="Calibri"/>
              </a:rPr>
              <a:t>3.º nível de tópicos</a:t>
            </a:r>
            <a:endParaRPr b="0" lang="en-US" sz="2000" strike="noStrike" u="none">
              <a:solidFill>
                <a:schemeClr val="dk1"/>
              </a:solidFill>
              <a:effectLst/>
              <a:uFillTx/>
              <a:latin typeface="Calibri"/>
            </a:endParaRPr>
          </a:p>
          <a:p>
            <a:pPr lvl="3" marL="1728000" indent="-216000">
              <a:lnSpc>
                <a:spcPct val="100000"/>
              </a:lnSpc>
              <a:spcBef>
                <a:spcPts val="567"/>
              </a:spcBef>
              <a:buClr>
                <a:srgbClr val="000000"/>
              </a:buClr>
              <a:buSzPct val="75000"/>
              <a:buFont typeface="Symbol" charset="2"/>
              <a:buChar char=""/>
            </a:pPr>
            <a:r>
              <a:rPr b="0" lang="en-US" sz="2000" strike="noStrike" u="none">
                <a:solidFill>
                  <a:schemeClr val="dk1"/>
                </a:solidFill>
                <a:effectLst/>
                <a:uFillTx/>
                <a:latin typeface="Calibri"/>
              </a:rPr>
              <a:t>4.º nível de tópicos</a:t>
            </a:r>
            <a:endParaRPr b="0" lang="en-US" sz="2000" strike="noStrike" u="none">
              <a:solidFill>
                <a:schemeClr val="dk1"/>
              </a:solidFill>
              <a:effectLst/>
              <a:uFillTx/>
              <a:latin typeface="Calibri"/>
            </a:endParaRPr>
          </a:p>
          <a:p>
            <a:pPr lvl="4" marL="2160000" indent="-216000">
              <a:lnSpc>
                <a:spcPct val="100000"/>
              </a:lnSpc>
              <a:spcBef>
                <a:spcPts val="283"/>
              </a:spcBef>
              <a:buClr>
                <a:srgbClr val="000000"/>
              </a:buClr>
              <a:buSzPct val="45000"/>
              <a:buFont typeface="Wingdings" charset="2"/>
              <a:buChar char=""/>
            </a:pPr>
            <a:r>
              <a:rPr b="0" lang="en-US" sz="2000" strike="noStrike" u="none">
                <a:solidFill>
                  <a:schemeClr val="dk1"/>
                </a:solidFill>
                <a:effectLst/>
                <a:uFillTx/>
                <a:latin typeface="Calibri"/>
              </a:rPr>
              <a:t>5.º nível de tópicos</a:t>
            </a:r>
            <a:endParaRPr b="0" lang="en-US" sz="2000" strike="noStrike" u="none">
              <a:solidFill>
                <a:schemeClr val="dk1"/>
              </a:solidFill>
              <a:effectLst/>
              <a:uFillTx/>
              <a:latin typeface="Calibri"/>
            </a:endParaRPr>
          </a:p>
          <a:p>
            <a:pPr lvl="5" marL="2592000" indent="-216000">
              <a:lnSpc>
                <a:spcPct val="100000"/>
              </a:lnSpc>
              <a:spcBef>
                <a:spcPts val="283"/>
              </a:spcBef>
              <a:buClr>
                <a:srgbClr val="000000"/>
              </a:buClr>
              <a:buSzPct val="45000"/>
              <a:buFont typeface="Wingdings" charset="2"/>
              <a:buChar char=""/>
            </a:pPr>
            <a:r>
              <a:rPr b="0" lang="en-US" sz="2000" strike="noStrike" u="none">
                <a:solidFill>
                  <a:schemeClr val="dk1"/>
                </a:solidFill>
                <a:effectLst/>
                <a:uFillTx/>
                <a:latin typeface="Calibri"/>
              </a:rPr>
              <a:t>6.º nível de tópicos</a:t>
            </a:r>
            <a:endParaRPr b="0" lang="en-US" sz="2000" strike="noStrike" u="none">
              <a:solidFill>
                <a:schemeClr val="dk1"/>
              </a:solidFill>
              <a:effectLst/>
              <a:uFillTx/>
              <a:latin typeface="Calibri"/>
            </a:endParaRPr>
          </a:p>
          <a:p>
            <a:pPr lvl="6" marL="3024000" indent="-216000">
              <a:lnSpc>
                <a:spcPct val="100000"/>
              </a:lnSpc>
              <a:spcBef>
                <a:spcPts val="283"/>
              </a:spcBef>
              <a:buClr>
                <a:srgbClr val="000000"/>
              </a:buClr>
              <a:buSzPct val="45000"/>
              <a:buFont typeface="Wingdings" charset="2"/>
              <a:buChar char=""/>
            </a:pPr>
            <a:r>
              <a:rPr b="0" lang="en-US" sz="2000" strike="noStrike" u="none">
                <a:solidFill>
                  <a:schemeClr val="dk1"/>
                </a:solidFill>
                <a:effectLst/>
                <a:uFillTx/>
                <a:latin typeface="Calibri"/>
              </a:rPr>
              <a:t>7.º nível de tópicos</a:t>
            </a:r>
            <a:endParaRPr b="0" lang="en-US" sz="2000" strike="noStrike" u="none">
              <a:solidFill>
                <a:schemeClr val="dk1"/>
              </a:solidFill>
              <a:effectLst/>
              <a:uFillTx/>
              <a:latin typeface="Calibri"/>
            </a:endParaRP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bg>
      <p:bgPr>
        <a:solidFill>
          <a:srgbClr val="ffffff"/>
        </a:solidFill>
      </p:bgPr>
    </p:bg>
    <p:spTree>
      <p:nvGrpSpPr>
        <p:cNvPr id="1" name=""/>
        <p:cNvGrpSpPr/>
        <p:nvPr/>
      </p:nvGrpSpPr>
      <p:grpSpPr>
        <a:xfrm>
          <a:off x="0" y="0"/>
          <a:ext cx="0" cy="0"/>
          <a:chOff x="0" y="0"/>
          <a:chExt cx="0" cy="0"/>
        </a:xfrm>
      </p:grpSpPr>
      <p:sp>
        <p:nvSpPr>
          <p:cNvPr id="51" name="PlaceHolder 1"/>
          <p:cNvSpPr>
            <a:spLocks noGrp="1"/>
          </p:cNvSpPr>
          <p:nvPr>
            <p:ph type="title"/>
          </p:nvPr>
        </p:nvSpPr>
        <p:spPr>
          <a:xfrm>
            <a:off x="457200" y="274680"/>
            <a:ext cx="8228880" cy="1142280"/>
          </a:xfrm>
          <a:prstGeom prst="rect">
            <a:avLst/>
          </a:prstGeom>
          <a:noFill/>
          <a:ln w="0">
            <a:noFill/>
          </a:ln>
        </p:spPr>
        <p:txBody>
          <a:bodyPr lIns="91440" rIns="91440" tIns="45720" bIns="45720" anchor="ctr">
            <a:noAutofit/>
          </a:bodyPr>
          <a:p>
            <a:pPr indent="0" algn="ctr" defTabSz="914400">
              <a:lnSpc>
                <a:spcPct val="100000"/>
              </a:lnSpc>
              <a:buNone/>
              <a:tabLst>
                <a:tab algn="l" pos="0"/>
              </a:tabLst>
            </a:pPr>
            <a:r>
              <a:rPr b="0" lang="en-US" sz="4400" strike="noStrike" u="none">
                <a:solidFill>
                  <a:schemeClr val="dk1"/>
                </a:solidFill>
                <a:effectLst/>
                <a:uFillTx/>
                <a:latin typeface="Calibri"/>
              </a:rPr>
              <a:t>Click to edit Master title style</a:t>
            </a:r>
            <a:endParaRPr b="0" lang="en-US" sz="4400" strike="noStrike" u="none">
              <a:solidFill>
                <a:schemeClr val="dk1"/>
              </a:solidFill>
              <a:effectLst/>
              <a:uFillTx/>
              <a:latin typeface="Calibri"/>
            </a:endParaRPr>
          </a:p>
        </p:txBody>
      </p:sp>
      <p:sp>
        <p:nvSpPr>
          <p:cNvPr id="52" name="PlaceHolder 2"/>
          <p:cNvSpPr>
            <a:spLocks noGrp="1"/>
          </p:cNvSpPr>
          <p:nvPr>
            <p:ph type="dt" idx="28"/>
          </p:nvPr>
        </p:nvSpPr>
        <p:spPr>
          <a:xfrm>
            <a:off x="457200" y="6356520"/>
            <a:ext cx="2133000" cy="364320"/>
          </a:xfrm>
          <a:prstGeom prst="rect">
            <a:avLst/>
          </a:prstGeom>
          <a:noFill/>
          <a:ln w="0">
            <a:noFill/>
          </a:ln>
        </p:spPr>
        <p:txBody>
          <a:bodyPr lIns="91440" rIns="91440" tIns="45720" bIns="45720" anchor="ctr">
            <a:noAutofit/>
          </a:bodyPr>
          <a:lstStyle>
            <a:lvl1pPr indent="0" defTabSz="914400">
              <a:lnSpc>
                <a:spcPct val="100000"/>
              </a:lnSpc>
              <a:buNone/>
              <a:tabLst>
                <a:tab algn="l" pos="0"/>
              </a:tabLst>
              <a:defRPr b="0" lang="en-GB" sz="1200" strike="noStrike" u="none">
                <a:solidFill>
                  <a:schemeClr val="dk1">
                    <a:tint val="75000"/>
                  </a:schemeClr>
                </a:solidFill>
                <a:effectLst/>
                <a:uFillTx/>
                <a:latin typeface="Calibri"/>
              </a:defRPr>
            </a:lvl1pPr>
          </a:lstStyle>
          <a:p>
            <a:pPr indent="0" defTabSz="914400">
              <a:lnSpc>
                <a:spcPct val="100000"/>
              </a:lnSpc>
              <a:buNone/>
              <a:tabLst>
                <a:tab algn="l" pos="0"/>
              </a:tabLst>
            </a:pPr>
            <a:r>
              <a:rPr b="0" lang="en-GB" sz="1200" strike="noStrike" u="none">
                <a:solidFill>
                  <a:schemeClr val="dk1">
                    <a:tint val="75000"/>
                  </a:schemeClr>
                </a:solidFill>
                <a:effectLst/>
                <a:uFillTx/>
                <a:latin typeface="Calibri"/>
              </a:rPr>
              <a:t>&lt;data/hora&gt;</a:t>
            </a:r>
            <a:endParaRPr b="0" lang="pt-BR" sz="1200" strike="noStrike" u="none">
              <a:solidFill>
                <a:srgbClr val="000000"/>
              </a:solidFill>
              <a:effectLst/>
              <a:uFillTx/>
              <a:latin typeface="Times New Roman"/>
            </a:endParaRPr>
          </a:p>
        </p:txBody>
      </p:sp>
      <p:sp>
        <p:nvSpPr>
          <p:cNvPr id="53" name="PlaceHolder 3"/>
          <p:cNvSpPr>
            <a:spLocks noGrp="1"/>
          </p:cNvSpPr>
          <p:nvPr>
            <p:ph type="ftr" idx="29"/>
          </p:nvPr>
        </p:nvSpPr>
        <p:spPr>
          <a:xfrm>
            <a:off x="3124080" y="6356520"/>
            <a:ext cx="2894760" cy="364320"/>
          </a:xfrm>
          <a:prstGeom prst="rect">
            <a:avLst/>
          </a:prstGeom>
          <a:noFill/>
          <a:ln w="0">
            <a:noFill/>
          </a:ln>
        </p:spPr>
        <p:txBody>
          <a:bodyPr lIns="91440" rIns="91440" tIns="45720" bIns="45720" anchor="ctr">
            <a:noAutofit/>
          </a:bodyPr>
          <a:lstStyle>
            <a:lvl1pPr indent="0" algn="ctr" defTabSz="914400">
              <a:lnSpc>
                <a:spcPct val="100000"/>
              </a:lnSpc>
              <a:buNone/>
              <a:tabLst>
                <a:tab algn="l" pos="0"/>
              </a:tabLst>
              <a:defRPr b="0" lang="pt-BR" sz="1400" strike="noStrike" u="none">
                <a:solidFill>
                  <a:srgbClr val="000000"/>
                </a:solidFill>
                <a:effectLst/>
                <a:uFillTx/>
                <a:latin typeface="Times New Roman"/>
              </a:defRPr>
            </a:lvl1pPr>
          </a:lstStyle>
          <a:p>
            <a:pPr indent="0" algn="ctr" defTabSz="914400">
              <a:lnSpc>
                <a:spcPct val="100000"/>
              </a:lnSpc>
              <a:buNone/>
              <a:tabLst>
                <a:tab algn="l" pos="0"/>
              </a:tabLst>
            </a:pPr>
            <a:r>
              <a:rPr b="0" lang="pt-BR" sz="1400" strike="noStrike" u="none">
                <a:solidFill>
                  <a:srgbClr val="000000"/>
                </a:solidFill>
                <a:effectLst/>
                <a:uFillTx/>
                <a:latin typeface="Times New Roman"/>
              </a:rPr>
              <a:t>&lt;rodapé&gt;</a:t>
            </a:r>
            <a:endParaRPr b="0" lang="pt-BR" sz="1400" strike="noStrike" u="none">
              <a:solidFill>
                <a:srgbClr val="000000"/>
              </a:solidFill>
              <a:effectLst/>
              <a:uFillTx/>
              <a:latin typeface="Times New Roman"/>
            </a:endParaRPr>
          </a:p>
        </p:txBody>
      </p:sp>
      <p:sp>
        <p:nvSpPr>
          <p:cNvPr id="54" name="PlaceHolder 4"/>
          <p:cNvSpPr>
            <a:spLocks noGrp="1"/>
          </p:cNvSpPr>
          <p:nvPr>
            <p:ph type="sldNum" idx="30"/>
          </p:nvPr>
        </p:nvSpPr>
        <p:spPr>
          <a:xfrm>
            <a:off x="6553080" y="6356520"/>
            <a:ext cx="2133000" cy="364320"/>
          </a:xfrm>
          <a:prstGeom prst="rect">
            <a:avLst/>
          </a:prstGeom>
          <a:noFill/>
          <a:ln w="0">
            <a:noFill/>
          </a:ln>
        </p:spPr>
        <p:txBody>
          <a:bodyPr lIns="91440" rIns="91440" tIns="45720" bIns="45720" anchor="ctr">
            <a:noAutofit/>
          </a:bodyPr>
          <a:lstStyle>
            <a:lvl1pPr indent="0" algn="r" defTabSz="914400">
              <a:lnSpc>
                <a:spcPct val="100000"/>
              </a:lnSpc>
              <a:buNone/>
              <a:tabLst>
                <a:tab algn="l" pos="0"/>
              </a:tabLst>
              <a:defRPr b="0" lang="en-GB" sz="1200" strike="noStrike" u="none">
                <a:solidFill>
                  <a:schemeClr val="dk1">
                    <a:tint val="75000"/>
                  </a:schemeClr>
                </a:solidFill>
                <a:effectLst/>
                <a:uFillTx/>
                <a:latin typeface="Calibri"/>
              </a:defRPr>
            </a:lvl1pPr>
          </a:lstStyle>
          <a:p>
            <a:pPr indent="0" algn="r" defTabSz="914400">
              <a:lnSpc>
                <a:spcPct val="100000"/>
              </a:lnSpc>
              <a:buNone/>
              <a:tabLst>
                <a:tab algn="l" pos="0"/>
              </a:tabLst>
            </a:pPr>
            <a:fld id="{8303CABC-037E-4467-9BC7-F2DBF939831B}" type="slidenum">
              <a:rPr b="0" lang="en-GB" sz="1200" strike="noStrike" u="none">
                <a:solidFill>
                  <a:schemeClr val="dk1">
                    <a:tint val="75000"/>
                  </a:schemeClr>
                </a:solidFill>
                <a:effectLst/>
                <a:uFillTx/>
                <a:latin typeface="Calibri"/>
              </a:rPr>
              <a:t>&lt;número&gt;</a:t>
            </a:fld>
            <a:endParaRPr b="0" lang="pt-BR" sz="1200" strike="noStrike" u="none">
              <a:solidFill>
                <a:srgbClr val="000000"/>
              </a:solidFill>
              <a:effectLst/>
              <a:uFillTx/>
              <a:latin typeface="Times New Roman"/>
            </a:endParaRPr>
          </a:p>
        </p:txBody>
      </p:sp>
      <p:sp>
        <p:nvSpPr>
          <p:cNvPr id="55" name="PlaceHolder 5"/>
          <p:cNvSpPr>
            <a:spLocks noGrp="1"/>
          </p:cNvSpPr>
          <p:nvPr>
            <p:ph type="body"/>
          </p:nvPr>
        </p:nvSpPr>
        <p:spPr>
          <a:xfrm>
            <a:off x="457200" y="1604520"/>
            <a:ext cx="82292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US" sz="1800" strike="noStrike" u="none">
                <a:solidFill>
                  <a:schemeClr val="dk1"/>
                </a:solidFill>
                <a:effectLst/>
                <a:uFillTx/>
                <a:latin typeface="Calibri"/>
              </a:rPr>
              <a:t>Clique para editar o formato de texto dos tópicos</a:t>
            </a:r>
            <a:endParaRPr b="0" lang="en-US" sz="1800" strike="noStrike" u="none">
              <a:solidFill>
                <a:schemeClr val="dk1"/>
              </a:solidFill>
              <a:effectLst/>
              <a:uFillTx/>
              <a:latin typeface="Calibri"/>
            </a:endParaRPr>
          </a:p>
          <a:p>
            <a:pPr lvl="1" marL="864000" indent="-324000">
              <a:spcBef>
                <a:spcPts val="1134"/>
              </a:spcBef>
              <a:buClr>
                <a:srgbClr val="000000"/>
              </a:buClr>
              <a:buSzPct val="75000"/>
              <a:buFont typeface="Symbol" charset="2"/>
              <a:buChar char=""/>
            </a:pPr>
            <a:r>
              <a:rPr b="0" lang="en-US" sz="1800" strike="noStrike" u="none">
                <a:solidFill>
                  <a:schemeClr val="dk1"/>
                </a:solidFill>
                <a:effectLst/>
                <a:uFillTx/>
                <a:latin typeface="Calibri"/>
              </a:rPr>
              <a:t>2.º nível de tópicos</a:t>
            </a:r>
            <a:endParaRPr b="0" lang="en-US" sz="1800" strike="noStrike" u="none">
              <a:solidFill>
                <a:schemeClr val="dk1"/>
              </a:solidFill>
              <a:effectLst/>
              <a:uFillTx/>
              <a:latin typeface="Calibri"/>
            </a:endParaRPr>
          </a:p>
          <a:p>
            <a:pPr lvl="2" marL="1296000" indent="-288000">
              <a:spcBef>
                <a:spcPts val="850"/>
              </a:spcBef>
              <a:buClr>
                <a:srgbClr val="000000"/>
              </a:buClr>
              <a:buSzPct val="45000"/>
              <a:buFont typeface="Wingdings" charset="2"/>
              <a:buChar char=""/>
            </a:pPr>
            <a:r>
              <a:rPr b="0" lang="en-US" sz="1800" strike="noStrike" u="none">
                <a:solidFill>
                  <a:schemeClr val="dk1"/>
                </a:solidFill>
                <a:effectLst/>
                <a:uFillTx/>
                <a:latin typeface="Calibri"/>
              </a:rPr>
              <a:t>3.º nível de tópicos</a:t>
            </a:r>
            <a:endParaRPr b="0" lang="en-US" sz="1800" strike="noStrike" u="none">
              <a:solidFill>
                <a:schemeClr val="dk1"/>
              </a:solidFill>
              <a:effectLst/>
              <a:uFillTx/>
              <a:latin typeface="Calibri"/>
            </a:endParaRPr>
          </a:p>
          <a:p>
            <a:pPr lvl="3" marL="1728000" indent="-216000">
              <a:spcBef>
                <a:spcPts val="567"/>
              </a:spcBef>
              <a:buClr>
                <a:srgbClr val="000000"/>
              </a:buClr>
              <a:buSzPct val="75000"/>
              <a:buFont typeface="Symbol" charset="2"/>
              <a:buChar char=""/>
            </a:pPr>
            <a:r>
              <a:rPr b="0" lang="en-US" sz="1800" strike="noStrike" u="none">
                <a:solidFill>
                  <a:schemeClr val="dk1"/>
                </a:solidFill>
                <a:effectLst/>
                <a:uFillTx/>
                <a:latin typeface="Calibri"/>
              </a:rPr>
              <a:t>4.º nível de tópicos</a:t>
            </a:r>
            <a:endParaRPr b="0" lang="en-US" sz="1800" strike="noStrike" u="none">
              <a:solidFill>
                <a:schemeClr val="dk1"/>
              </a:solidFill>
              <a:effectLst/>
              <a:uFillTx/>
              <a:latin typeface="Calibri"/>
            </a:endParaRPr>
          </a:p>
          <a:p>
            <a:pPr lvl="4" marL="2160000" indent="-216000">
              <a:spcBef>
                <a:spcPts val="283"/>
              </a:spcBef>
              <a:buClr>
                <a:srgbClr val="000000"/>
              </a:buClr>
              <a:buSzPct val="45000"/>
              <a:buFont typeface="Wingdings" charset="2"/>
              <a:buChar char=""/>
            </a:pPr>
            <a:r>
              <a:rPr b="0" lang="en-US" sz="2000" strike="noStrike" u="none">
                <a:solidFill>
                  <a:schemeClr val="dk1"/>
                </a:solidFill>
                <a:effectLst/>
                <a:uFillTx/>
                <a:latin typeface="Calibri"/>
              </a:rPr>
              <a:t>5.º nível de tópicos</a:t>
            </a:r>
            <a:endParaRPr b="0" lang="en-US" sz="2000" strike="noStrike" u="none">
              <a:solidFill>
                <a:schemeClr val="dk1"/>
              </a:solidFill>
              <a:effectLst/>
              <a:uFillTx/>
              <a:latin typeface="Calibri"/>
            </a:endParaRPr>
          </a:p>
          <a:p>
            <a:pPr lvl="5" marL="2592000" indent="-216000">
              <a:spcBef>
                <a:spcPts val="283"/>
              </a:spcBef>
              <a:buClr>
                <a:srgbClr val="000000"/>
              </a:buClr>
              <a:buSzPct val="45000"/>
              <a:buFont typeface="Wingdings" charset="2"/>
              <a:buChar char=""/>
            </a:pPr>
            <a:r>
              <a:rPr b="0" lang="en-US" sz="2000" strike="noStrike" u="none">
                <a:solidFill>
                  <a:schemeClr val="dk1"/>
                </a:solidFill>
                <a:effectLst/>
                <a:uFillTx/>
                <a:latin typeface="Calibri"/>
              </a:rPr>
              <a:t>6.º nível de tópicos</a:t>
            </a:r>
            <a:endParaRPr b="0" lang="en-US" sz="2000" strike="noStrike" u="none">
              <a:solidFill>
                <a:schemeClr val="dk1"/>
              </a:solidFill>
              <a:effectLst/>
              <a:uFillTx/>
              <a:latin typeface="Calibri"/>
            </a:endParaRPr>
          </a:p>
          <a:p>
            <a:pPr lvl="6" marL="3024000" indent="-216000">
              <a:spcBef>
                <a:spcPts val="283"/>
              </a:spcBef>
              <a:buClr>
                <a:srgbClr val="000000"/>
              </a:buClr>
              <a:buSzPct val="45000"/>
              <a:buFont typeface="Wingdings" charset="2"/>
              <a:buChar char=""/>
            </a:pPr>
            <a:r>
              <a:rPr b="0" lang="en-US" sz="2000" strike="noStrike" u="none">
                <a:solidFill>
                  <a:schemeClr val="dk1"/>
                </a:solidFill>
                <a:effectLst/>
                <a:uFillTx/>
                <a:latin typeface="Calibri"/>
              </a:rPr>
              <a:t>7.º nível de tópicos</a:t>
            </a:r>
            <a:endParaRPr b="0" lang="en-US" sz="2000" strike="noStrike" u="none">
              <a:solidFill>
                <a:schemeClr val="dk1"/>
              </a:solidFill>
              <a:effectLst/>
              <a:uFillTx/>
              <a:latin typeface="Calibri"/>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p:bg>
      <p:bgPr>
        <a:solidFill>
          <a:srgbClr val="ffffff"/>
        </a:solidFill>
      </p:bgPr>
    </p:bg>
    <p:spTree>
      <p:nvGrpSpPr>
        <p:cNvPr id="1" name=""/>
        <p:cNvGrpSpPr/>
        <p:nvPr/>
      </p:nvGrpSpPr>
      <p:grpSpPr>
        <a:xfrm>
          <a:off x="0" y="0"/>
          <a:ext cx="0" cy="0"/>
          <a:chOff x="0" y="0"/>
          <a:chExt cx="0" cy="0"/>
        </a:xfrm>
      </p:grpSpPr>
      <p:sp>
        <p:nvSpPr>
          <p:cNvPr id="56" name="PlaceHolder 1"/>
          <p:cNvSpPr>
            <a:spLocks noGrp="1"/>
          </p:cNvSpPr>
          <p:nvPr>
            <p:ph type="dt" idx="31"/>
          </p:nvPr>
        </p:nvSpPr>
        <p:spPr>
          <a:xfrm>
            <a:off x="457200" y="6356520"/>
            <a:ext cx="2133000" cy="364320"/>
          </a:xfrm>
          <a:prstGeom prst="rect">
            <a:avLst/>
          </a:prstGeom>
          <a:noFill/>
          <a:ln w="0">
            <a:noFill/>
          </a:ln>
        </p:spPr>
        <p:txBody>
          <a:bodyPr lIns="91440" rIns="91440" tIns="45720" bIns="45720" anchor="ctr">
            <a:noAutofit/>
          </a:bodyPr>
          <a:lstStyle>
            <a:lvl1pPr indent="0" defTabSz="914400">
              <a:lnSpc>
                <a:spcPct val="100000"/>
              </a:lnSpc>
              <a:buNone/>
              <a:tabLst>
                <a:tab algn="l" pos="0"/>
              </a:tabLst>
              <a:defRPr b="0" lang="en-GB" sz="1200" strike="noStrike" u="none">
                <a:solidFill>
                  <a:schemeClr val="dk1">
                    <a:tint val="75000"/>
                  </a:schemeClr>
                </a:solidFill>
                <a:effectLst/>
                <a:uFillTx/>
                <a:latin typeface="Calibri"/>
              </a:defRPr>
            </a:lvl1pPr>
          </a:lstStyle>
          <a:p>
            <a:pPr indent="0" defTabSz="914400">
              <a:lnSpc>
                <a:spcPct val="100000"/>
              </a:lnSpc>
              <a:buNone/>
              <a:tabLst>
                <a:tab algn="l" pos="0"/>
              </a:tabLst>
            </a:pPr>
            <a:r>
              <a:rPr b="0" lang="en-GB" sz="1200" strike="noStrike" u="none">
                <a:solidFill>
                  <a:schemeClr val="dk1">
                    <a:tint val="75000"/>
                  </a:schemeClr>
                </a:solidFill>
                <a:effectLst/>
                <a:uFillTx/>
                <a:latin typeface="Calibri"/>
              </a:rPr>
              <a:t>&lt;data/hora&gt;</a:t>
            </a:r>
            <a:endParaRPr b="0" lang="pt-BR" sz="1200" strike="noStrike" u="none">
              <a:solidFill>
                <a:srgbClr val="000000"/>
              </a:solidFill>
              <a:effectLst/>
              <a:uFillTx/>
              <a:latin typeface="Times New Roman"/>
            </a:endParaRPr>
          </a:p>
        </p:txBody>
      </p:sp>
      <p:sp>
        <p:nvSpPr>
          <p:cNvPr id="57" name="PlaceHolder 2"/>
          <p:cNvSpPr>
            <a:spLocks noGrp="1"/>
          </p:cNvSpPr>
          <p:nvPr>
            <p:ph type="ftr" idx="32"/>
          </p:nvPr>
        </p:nvSpPr>
        <p:spPr>
          <a:xfrm>
            <a:off x="3124080" y="6356520"/>
            <a:ext cx="2894760" cy="364320"/>
          </a:xfrm>
          <a:prstGeom prst="rect">
            <a:avLst/>
          </a:prstGeom>
          <a:noFill/>
          <a:ln w="0">
            <a:noFill/>
          </a:ln>
        </p:spPr>
        <p:txBody>
          <a:bodyPr lIns="91440" rIns="91440" tIns="45720" bIns="45720" anchor="ctr">
            <a:noAutofit/>
          </a:bodyPr>
          <a:lstStyle>
            <a:lvl1pPr indent="0" algn="ctr" defTabSz="914400">
              <a:lnSpc>
                <a:spcPct val="100000"/>
              </a:lnSpc>
              <a:buNone/>
              <a:tabLst>
                <a:tab algn="l" pos="0"/>
              </a:tabLst>
              <a:defRPr b="0" lang="pt-BR" sz="1400" strike="noStrike" u="none">
                <a:solidFill>
                  <a:srgbClr val="000000"/>
                </a:solidFill>
                <a:effectLst/>
                <a:uFillTx/>
                <a:latin typeface="Times New Roman"/>
              </a:defRPr>
            </a:lvl1pPr>
          </a:lstStyle>
          <a:p>
            <a:pPr indent="0" algn="ctr" defTabSz="914400">
              <a:lnSpc>
                <a:spcPct val="100000"/>
              </a:lnSpc>
              <a:buNone/>
              <a:tabLst>
                <a:tab algn="l" pos="0"/>
              </a:tabLst>
            </a:pPr>
            <a:r>
              <a:rPr b="0" lang="pt-BR" sz="1400" strike="noStrike" u="none">
                <a:solidFill>
                  <a:srgbClr val="000000"/>
                </a:solidFill>
                <a:effectLst/>
                <a:uFillTx/>
                <a:latin typeface="Times New Roman"/>
              </a:rPr>
              <a:t>&lt;rodapé&gt;</a:t>
            </a:r>
            <a:endParaRPr b="0" lang="pt-BR" sz="1400" strike="noStrike" u="none">
              <a:solidFill>
                <a:srgbClr val="000000"/>
              </a:solidFill>
              <a:effectLst/>
              <a:uFillTx/>
              <a:latin typeface="Times New Roman"/>
            </a:endParaRPr>
          </a:p>
        </p:txBody>
      </p:sp>
      <p:sp>
        <p:nvSpPr>
          <p:cNvPr id="58" name="PlaceHolder 3"/>
          <p:cNvSpPr>
            <a:spLocks noGrp="1"/>
          </p:cNvSpPr>
          <p:nvPr>
            <p:ph type="sldNum" idx="33"/>
          </p:nvPr>
        </p:nvSpPr>
        <p:spPr>
          <a:xfrm>
            <a:off x="6553080" y="6356520"/>
            <a:ext cx="2133000" cy="364320"/>
          </a:xfrm>
          <a:prstGeom prst="rect">
            <a:avLst/>
          </a:prstGeom>
          <a:noFill/>
          <a:ln w="0">
            <a:noFill/>
          </a:ln>
        </p:spPr>
        <p:txBody>
          <a:bodyPr lIns="91440" rIns="91440" tIns="45720" bIns="45720" anchor="ctr">
            <a:noAutofit/>
          </a:bodyPr>
          <a:lstStyle>
            <a:lvl1pPr indent="0" algn="r" defTabSz="914400">
              <a:lnSpc>
                <a:spcPct val="100000"/>
              </a:lnSpc>
              <a:buNone/>
              <a:tabLst>
                <a:tab algn="l" pos="0"/>
              </a:tabLst>
              <a:defRPr b="0" lang="en-GB" sz="1200" strike="noStrike" u="none">
                <a:solidFill>
                  <a:schemeClr val="dk1">
                    <a:tint val="75000"/>
                  </a:schemeClr>
                </a:solidFill>
                <a:effectLst/>
                <a:uFillTx/>
                <a:latin typeface="Calibri"/>
              </a:defRPr>
            </a:lvl1pPr>
          </a:lstStyle>
          <a:p>
            <a:pPr indent="0" algn="r" defTabSz="914400">
              <a:lnSpc>
                <a:spcPct val="100000"/>
              </a:lnSpc>
              <a:buNone/>
              <a:tabLst>
                <a:tab algn="l" pos="0"/>
              </a:tabLst>
            </a:pPr>
            <a:fld id="{9F4E4F2D-89AF-425B-8321-70399F40E16F}" type="slidenum">
              <a:rPr b="0" lang="en-GB" sz="1200" strike="noStrike" u="none">
                <a:solidFill>
                  <a:schemeClr val="dk1">
                    <a:tint val="75000"/>
                  </a:schemeClr>
                </a:solidFill>
                <a:effectLst/>
                <a:uFillTx/>
                <a:latin typeface="Calibri"/>
              </a:rPr>
              <a:t>&lt;número&gt;</a:t>
            </a:fld>
            <a:endParaRPr b="0" lang="pt-BR" sz="1200" strike="noStrike" u="none">
              <a:solidFill>
                <a:srgbClr val="000000"/>
              </a:solidFill>
              <a:effectLst/>
              <a:uFillTx/>
              <a:latin typeface="Times New Roman"/>
            </a:endParaRPr>
          </a:p>
        </p:txBody>
      </p:sp>
      <p:sp>
        <p:nvSpPr>
          <p:cNvPr id="59" name="PlaceHolder 4"/>
          <p:cNvSpPr>
            <a:spLocks noGrp="1"/>
          </p:cNvSpPr>
          <p:nvPr>
            <p:ph type="title"/>
          </p:nvPr>
        </p:nvSpPr>
        <p:spPr>
          <a:xfrm>
            <a:off x="457200" y="273600"/>
            <a:ext cx="8228880" cy="1144440"/>
          </a:xfrm>
          <a:prstGeom prst="rect">
            <a:avLst/>
          </a:prstGeom>
          <a:noFill/>
          <a:ln w="0">
            <a:noFill/>
          </a:ln>
        </p:spPr>
        <p:txBody>
          <a:bodyPr lIns="0" rIns="0" tIns="0" bIns="0" anchor="ctr">
            <a:noAutofit/>
          </a:bodyPr>
          <a:p>
            <a:pPr indent="0">
              <a:lnSpc>
                <a:spcPct val="100000"/>
              </a:lnSpc>
              <a:buNone/>
              <a:tabLst>
                <a:tab algn="l" pos="0"/>
              </a:tabLst>
            </a:pPr>
            <a:r>
              <a:rPr b="0" lang="en-US" sz="1800" strike="noStrike" u="none">
                <a:solidFill>
                  <a:schemeClr val="dk1"/>
                </a:solidFill>
                <a:effectLst/>
                <a:uFillTx/>
                <a:latin typeface="Calibri"/>
              </a:rPr>
              <a:t>Clique para editar o formato do texto do título</a:t>
            </a:r>
            <a:endParaRPr b="0" lang="en-US" sz="1800" strike="noStrike" u="none">
              <a:solidFill>
                <a:schemeClr val="dk1"/>
              </a:solidFill>
              <a:effectLst/>
              <a:uFillTx/>
              <a:latin typeface="Calibri"/>
            </a:endParaRPr>
          </a:p>
        </p:txBody>
      </p:sp>
      <p:sp>
        <p:nvSpPr>
          <p:cNvPr id="60" name="PlaceHolder 5"/>
          <p:cNvSpPr>
            <a:spLocks noGrp="1"/>
          </p:cNvSpPr>
          <p:nvPr>
            <p:ph type="body"/>
          </p:nvPr>
        </p:nvSpPr>
        <p:spPr>
          <a:xfrm>
            <a:off x="457200" y="1604520"/>
            <a:ext cx="8228880" cy="3976920"/>
          </a:xfrm>
          <a:prstGeom prst="rect">
            <a:avLst/>
          </a:prstGeom>
          <a:noFill/>
          <a:ln w="0">
            <a:noFill/>
          </a:ln>
        </p:spPr>
        <p:txBody>
          <a:bodyPr lIns="0" rIns="0" tIns="0" bIns="0" anchor="t">
            <a:normAutofit/>
          </a:bodyPr>
          <a:p>
            <a:pPr marL="432000" indent="-324000">
              <a:lnSpc>
                <a:spcPct val="100000"/>
              </a:lnSpc>
              <a:spcBef>
                <a:spcPts val="1417"/>
              </a:spcBef>
              <a:buClr>
                <a:srgbClr val="000000"/>
              </a:buClr>
              <a:buSzPct val="45000"/>
              <a:buFont typeface="Wingdings" charset="2"/>
              <a:buChar char=""/>
            </a:pPr>
            <a:r>
              <a:rPr b="0" lang="en-US" sz="3200" strike="noStrike" u="none">
                <a:solidFill>
                  <a:schemeClr val="dk1"/>
                </a:solidFill>
                <a:effectLst/>
                <a:uFillTx/>
                <a:latin typeface="Calibri"/>
              </a:rPr>
              <a:t>Clique para editar o formato de texto dos tópicos</a:t>
            </a:r>
            <a:endParaRPr b="0" lang="en-US" sz="3200" strike="noStrike" u="none">
              <a:solidFill>
                <a:schemeClr val="dk1"/>
              </a:solidFill>
              <a:effectLst/>
              <a:uFillTx/>
              <a:latin typeface="Calibri"/>
            </a:endParaRPr>
          </a:p>
          <a:p>
            <a:pPr lvl="1" marL="864000" indent="-324000">
              <a:lnSpc>
                <a:spcPct val="100000"/>
              </a:lnSpc>
              <a:spcBef>
                <a:spcPts val="1134"/>
              </a:spcBef>
              <a:buClr>
                <a:srgbClr val="000000"/>
              </a:buClr>
              <a:buSzPct val="75000"/>
              <a:buFont typeface="Symbol" charset="2"/>
              <a:buChar char=""/>
            </a:pPr>
            <a:r>
              <a:rPr b="0" lang="en-US" sz="2400" strike="noStrike" u="none">
                <a:solidFill>
                  <a:schemeClr val="dk1"/>
                </a:solidFill>
                <a:effectLst/>
                <a:uFillTx/>
                <a:latin typeface="Calibri"/>
              </a:rPr>
              <a:t>2.º nível de tópicos</a:t>
            </a:r>
            <a:endParaRPr b="0" lang="en-US" sz="2400" strike="noStrike" u="none">
              <a:solidFill>
                <a:schemeClr val="dk1"/>
              </a:solidFill>
              <a:effectLst/>
              <a:uFillTx/>
              <a:latin typeface="Calibri"/>
            </a:endParaRPr>
          </a:p>
          <a:p>
            <a:pPr lvl="2" marL="1296000" indent="-288000">
              <a:lnSpc>
                <a:spcPct val="100000"/>
              </a:lnSpc>
              <a:spcBef>
                <a:spcPts val="850"/>
              </a:spcBef>
              <a:buClr>
                <a:srgbClr val="000000"/>
              </a:buClr>
              <a:buSzPct val="45000"/>
              <a:buFont typeface="Wingdings" charset="2"/>
              <a:buChar char=""/>
            </a:pPr>
            <a:r>
              <a:rPr b="0" lang="en-US" sz="2000" strike="noStrike" u="none">
                <a:solidFill>
                  <a:schemeClr val="dk1"/>
                </a:solidFill>
                <a:effectLst/>
                <a:uFillTx/>
                <a:latin typeface="Calibri"/>
              </a:rPr>
              <a:t>3.º nível de tópicos</a:t>
            </a:r>
            <a:endParaRPr b="0" lang="en-US" sz="2000" strike="noStrike" u="none">
              <a:solidFill>
                <a:schemeClr val="dk1"/>
              </a:solidFill>
              <a:effectLst/>
              <a:uFillTx/>
              <a:latin typeface="Calibri"/>
            </a:endParaRPr>
          </a:p>
          <a:p>
            <a:pPr lvl="3" marL="1728000" indent="-216000">
              <a:lnSpc>
                <a:spcPct val="100000"/>
              </a:lnSpc>
              <a:spcBef>
                <a:spcPts val="567"/>
              </a:spcBef>
              <a:buClr>
                <a:srgbClr val="000000"/>
              </a:buClr>
              <a:buSzPct val="75000"/>
              <a:buFont typeface="Symbol" charset="2"/>
              <a:buChar char=""/>
            </a:pPr>
            <a:r>
              <a:rPr b="0" lang="en-US" sz="2000" strike="noStrike" u="none">
                <a:solidFill>
                  <a:schemeClr val="dk1"/>
                </a:solidFill>
                <a:effectLst/>
                <a:uFillTx/>
                <a:latin typeface="Calibri"/>
              </a:rPr>
              <a:t>4.º nível de tópicos</a:t>
            </a:r>
            <a:endParaRPr b="0" lang="en-US" sz="2000" strike="noStrike" u="none">
              <a:solidFill>
                <a:schemeClr val="dk1"/>
              </a:solidFill>
              <a:effectLst/>
              <a:uFillTx/>
              <a:latin typeface="Calibri"/>
            </a:endParaRPr>
          </a:p>
          <a:p>
            <a:pPr lvl="4" marL="2160000" indent="-216000">
              <a:lnSpc>
                <a:spcPct val="100000"/>
              </a:lnSpc>
              <a:spcBef>
                <a:spcPts val="283"/>
              </a:spcBef>
              <a:buClr>
                <a:srgbClr val="000000"/>
              </a:buClr>
              <a:buSzPct val="45000"/>
              <a:buFont typeface="Wingdings" charset="2"/>
              <a:buChar char=""/>
            </a:pPr>
            <a:r>
              <a:rPr b="0" lang="en-US" sz="2000" strike="noStrike" u="none">
                <a:solidFill>
                  <a:schemeClr val="dk1"/>
                </a:solidFill>
                <a:effectLst/>
                <a:uFillTx/>
                <a:latin typeface="Calibri"/>
              </a:rPr>
              <a:t>5.º nível de tópicos</a:t>
            </a:r>
            <a:endParaRPr b="0" lang="en-US" sz="2000" strike="noStrike" u="none">
              <a:solidFill>
                <a:schemeClr val="dk1"/>
              </a:solidFill>
              <a:effectLst/>
              <a:uFillTx/>
              <a:latin typeface="Calibri"/>
            </a:endParaRPr>
          </a:p>
          <a:p>
            <a:pPr lvl="5" marL="2592000" indent="-216000">
              <a:lnSpc>
                <a:spcPct val="100000"/>
              </a:lnSpc>
              <a:spcBef>
                <a:spcPts val="283"/>
              </a:spcBef>
              <a:buClr>
                <a:srgbClr val="000000"/>
              </a:buClr>
              <a:buSzPct val="45000"/>
              <a:buFont typeface="Wingdings" charset="2"/>
              <a:buChar char=""/>
            </a:pPr>
            <a:r>
              <a:rPr b="0" lang="en-US" sz="2000" strike="noStrike" u="none">
                <a:solidFill>
                  <a:schemeClr val="dk1"/>
                </a:solidFill>
                <a:effectLst/>
                <a:uFillTx/>
                <a:latin typeface="Calibri"/>
              </a:rPr>
              <a:t>6.º nível de tópicos</a:t>
            </a:r>
            <a:endParaRPr b="0" lang="en-US" sz="2000" strike="noStrike" u="none">
              <a:solidFill>
                <a:schemeClr val="dk1"/>
              </a:solidFill>
              <a:effectLst/>
              <a:uFillTx/>
              <a:latin typeface="Calibri"/>
            </a:endParaRPr>
          </a:p>
          <a:p>
            <a:pPr lvl="6" marL="3024000" indent="-216000">
              <a:lnSpc>
                <a:spcPct val="100000"/>
              </a:lnSpc>
              <a:spcBef>
                <a:spcPts val="283"/>
              </a:spcBef>
              <a:buClr>
                <a:srgbClr val="000000"/>
              </a:buClr>
              <a:buSzPct val="45000"/>
              <a:buFont typeface="Wingdings" charset="2"/>
              <a:buChar char=""/>
            </a:pPr>
            <a:r>
              <a:rPr b="0" lang="en-US" sz="2000" strike="noStrike" u="none">
                <a:solidFill>
                  <a:schemeClr val="dk1"/>
                </a:solidFill>
                <a:effectLst/>
                <a:uFillTx/>
                <a:latin typeface="Calibri"/>
              </a:rPr>
              <a:t>7.º nível de tópicos</a:t>
            </a:r>
            <a:endParaRPr b="0" lang="en-US" sz="2000" strike="noStrike" u="none">
              <a:solidFill>
                <a:schemeClr val="dk1"/>
              </a:solidFill>
              <a:effectLst/>
              <a:uFillTx/>
              <a:latin typeface="Calibri"/>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tent with Caption">
    <p:bg>
      <p:bgPr>
        <a:solidFill>
          <a:srgbClr val="ffffff"/>
        </a:solidFill>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457200" y="272880"/>
            <a:ext cx="3007440" cy="1161360"/>
          </a:xfrm>
          <a:prstGeom prst="rect">
            <a:avLst/>
          </a:prstGeom>
          <a:noFill/>
          <a:ln w="0">
            <a:noFill/>
          </a:ln>
        </p:spPr>
        <p:txBody>
          <a:bodyPr lIns="91440" rIns="91440" tIns="45720" bIns="45720" anchor="b">
            <a:noAutofit/>
          </a:bodyPr>
          <a:p>
            <a:pPr indent="0" defTabSz="914400">
              <a:lnSpc>
                <a:spcPct val="100000"/>
              </a:lnSpc>
              <a:buNone/>
              <a:tabLst>
                <a:tab algn="l" pos="0"/>
              </a:tabLst>
            </a:pPr>
            <a:r>
              <a:rPr b="1" lang="en-US" sz="2000" strike="noStrike" u="none">
                <a:solidFill>
                  <a:schemeClr val="dk1"/>
                </a:solidFill>
                <a:effectLst/>
                <a:uFillTx/>
                <a:latin typeface="Calibri"/>
              </a:rPr>
              <a:t>Click to edit Master title style</a:t>
            </a:r>
            <a:endParaRPr b="0" lang="en-US" sz="2000" strike="noStrike" u="none">
              <a:solidFill>
                <a:schemeClr val="dk1"/>
              </a:solidFill>
              <a:effectLst/>
              <a:uFillTx/>
              <a:latin typeface="Calibri"/>
            </a:endParaRPr>
          </a:p>
        </p:txBody>
      </p:sp>
      <p:sp>
        <p:nvSpPr>
          <p:cNvPr id="6" name="PlaceHolder 2"/>
          <p:cNvSpPr>
            <a:spLocks noGrp="1"/>
          </p:cNvSpPr>
          <p:nvPr>
            <p:ph type="body"/>
          </p:nvPr>
        </p:nvSpPr>
        <p:spPr>
          <a:xfrm>
            <a:off x="3575160" y="272880"/>
            <a:ext cx="5110920" cy="5852520"/>
          </a:xfrm>
          <a:prstGeom prst="rect">
            <a:avLst/>
          </a:prstGeom>
          <a:noFill/>
          <a:ln w="0">
            <a:noFill/>
          </a:ln>
        </p:spPr>
        <p:txBody>
          <a:bodyPr lIns="91440" rIns="91440" tIns="45720" bIns="45720" anchor="t">
            <a:noAutofit/>
          </a:bodyPr>
          <a:p>
            <a:pPr marL="343080" indent="-343080" defTabSz="914400">
              <a:lnSpc>
                <a:spcPct val="100000"/>
              </a:lnSpc>
              <a:spcBef>
                <a:spcPts val="641"/>
              </a:spcBef>
              <a:buClr>
                <a:srgbClr val="000000"/>
              </a:buClr>
              <a:buFont typeface="Arial"/>
              <a:buChar char="•"/>
            </a:pPr>
            <a:r>
              <a:rPr b="0" lang="en-US" sz="3200" strike="noStrike" u="none">
                <a:solidFill>
                  <a:schemeClr val="dk1"/>
                </a:solidFill>
                <a:effectLst/>
                <a:uFillTx/>
                <a:latin typeface="Calibri"/>
              </a:rPr>
              <a:t>Click to edit Master text styles</a:t>
            </a:r>
            <a:endParaRPr b="0" lang="en-US" sz="3200" strike="noStrike" u="none">
              <a:solidFill>
                <a:schemeClr val="dk1"/>
              </a:solidFill>
              <a:effectLst/>
              <a:uFillTx/>
              <a:latin typeface="Calibri"/>
            </a:endParaRPr>
          </a:p>
          <a:p>
            <a:pPr lvl="1" marL="743040" indent="-285840" defTabSz="914400">
              <a:lnSpc>
                <a:spcPct val="100000"/>
              </a:lnSpc>
              <a:spcBef>
                <a:spcPts val="561"/>
              </a:spcBef>
              <a:buClr>
                <a:srgbClr val="000000"/>
              </a:buClr>
              <a:buFont typeface="Arial"/>
              <a:buChar char="–"/>
            </a:pPr>
            <a:r>
              <a:rPr b="0" lang="en-US" sz="2800" strike="noStrike" u="none">
                <a:solidFill>
                  <a:schemeClr val="dk1"/>
                </a:solidFill>
                <a:effectLst/>
                <a:uFillTx/>
                <a:latin typeface="Calibri"/>
              </a:rPr>
              <a:t>Second level</a:t>
            </a:r>
            <a:endParaRPr b="0" lang="en-US" sz="2800" strike="noStrike" u="none">
              <a:solidFill>
                <a:schemeClr val="dk1"/>
              </a:solidFill>
              <a:effectLst/>
              <a:uFillTx/>
              <a:latin typeface="Calibri"/>
            </a:endParaRPr>
          </a:p>
          <a:p>
            <a:pPr lvl="2" marL="1143000" indent="-228600" defTabSz="914400">
              <a:lnSpc>
                <a:spcPct val="100000"/>
              </a:lnSpc>
              <a:spcBef>
                <a:spcPts val="479"/>
              </a:spcBef>
              <a:buClr>
                <a:srgbClr val="000000"/>
              </a:buClr>
              <a:buFont typeface="Arial"/>
              <a:buChar char="•"/>
            </a:pPr>
            <a:r>
              <a:rPr b="0" lang="en-US" sz="2400" strike="noStrike" u="none">
                <a:solidFill>
                  <a:schemeClr val="dk1"/>
                </a:solidFill>
                <a:effectLst/>
                <a:uFillTx/>
                <a:latin typeface="Calibri"/>
              </a:rPr>
              <a:t>Third level</a:t>
            </a:r>
            <a:endParaRPr b="0" lang="en-US" sz="2400" strike="noStrike" u="none">
              <a:solidFill>
                <a:schemeClr val="dk1"/>
              </a:solidFill>
              <a:effectLst/>
              <a:uFillTx/>
              <a:latin typeface="Calibri"/>
            </a:endParaRPr>
          </a:p>
          <a:p>
            <a:pPr lvl="3" marL="1600200" indent="-228600" defTabSz="914400">
              <a:lnSpc>
                <a:spcPct val="100000"/>
              </a:lnSpc>
              <a:spcBef>
                <a:spcPts val="400"/>
              </a:spcBef>
              <a:buClr>
                <a:srgbClr val="000000"/>
              </a:buClr>
              <a:buFont typeface="Arial"/>
              <a:buChar char="–"/>
            </a:pPr>
            <a:r>
              <a:rPr b="0" lang="en-US" sz="2000" strike="noStrike" u="none">
                <a:solidFill>
                  <a:schemeClr val="dk1"/>
                </a:solidFill>
                <a:effectLst/>
                <a:uFillTx/>
                <a:latin typeface="Calibri"/>
              </a:rPr>
              <a:t>Fourth level</a:t>
            </a:r>
            <a:endParaRPr b="0" lang="en-US" sz="2000" strike="noStrike" u="none">
              <a:solidFill>
                <a:schemeClr val="dk1"/>
              </a:solidFill>
              <a:effectLst/>
              <a:uFillTx/>
              <a:latin typeface="Calibri"/>
            </a:endParaRPr>
          </a:p>
          <a:p>
            <a:pPr lvl="4" marL="2057400" indent="-228600" defTabSz="914400">
              <a:lnSpc>
                <a:spcPct val="100000"/>
              </a:lnSpc>
              <a:spcBef>
                <a:spcPts val="400"/>
              </a:spcBef>
              <a:buClr>
                <a:srgbClr val="000000"/>
              </a:buClr>
              <a:buFont typeface="Arial"/>
              <a:buChar char="»"/>
            </a:pPr>
            <a:r>
              <a:rPr b="0" lang="en-US" sz="2000" strike="noStrike" u="none">
                <a:solidFill>
                  <a:schemeClr val="dk1"/>
                </a:solidFill>
                <a:effectLst/>
                <a:uFillTx/>
                <a:latin typeface="Calibri"/>
              </a:rPr>
              <a:t>Fifth level</a:t>
            </a:r>
            <a:endParaRPr b="0" lang="en-US" sz="2000" strike="noStrike" u="none">
              <a:solidFill>
                <a:schemeClr val="dk1"/>
              </a:solidFill>
              <a:effectLst/>
              <a:uFillTx/>
              <a:latin typeface="Calibri"/>
            </a:endParaRPr>
          </a:p>
        </p:txBody>
      </p:sp>
      <p:sp>
        <p:nvSpPr>
          <p:cNvPr id="7" name="PlaceHolder 3"/>
          <p:cNvSpPr>
            <a:spLocks noGrp="1"/>
          </p:cNvSpPr>
          <p:nvPr>
            <p:ph type="body"/>
          </p:nvPr>
        </p:nvSpPr>
        <p:spPr>
          <a:xfrm>
            <a:off x="457200" y="1434960"/>
            <a:ext cx="3007440" cy="4690440"/>
          </a:xfrm>
          <a:prstGeom prst="rect">
            <a:avLst/>
          </a:prstGeom>
          <a:noFill/>
          <a:ln w="0">
            <a:noFill/>
          </a:ln>
        </p:spPr>
        <p:txBody>
          <a:bodyPr lIns="91440" rIns="91440" tIns="45720" bIns="45720" anchor="t">
            <a:noAutofit/>
          </a:bodyPr>
          <a:p>
            <a:pPr indent="0" defTabSz="914400">
              <a:lnSpc>
                <a:spcPct val="100000"/>
              </a:lnSpc>
              <a:spcBef>
                <a:spcPts val="281"/>
              </a:spcBef>
              <a:buNone/>
              <a:tabLst>
                <a:tab algn="l" pos="0"/>
              </a:tabLst>
            </a:pPr>
            <a:r>
              <a:rPr b="0" lang="en-US" sz="1400" strike="noStrike" u="none">
                <a:solidFill>
                  <a:schemeClr val="dk1"/>
                </a:solidFill>
                <a:effectLst/>
                <a:uFillTx/>
                <a:latin typeface="Calibri"/>
              </a:rPr>
              <a:t>Click to edit Master text styles</a:t>
            </a:r>
            <a:endParaRPr b="0" lang="en-US" sz="1400" strike="noStrike" u="none">
              <a:solidFill>
                <a:schemeClr val="dk1"/>
              </a:solidFill>
              <a:effectLst/>
              <a:uFillTx/>
              <a:latin typeface="Calibri"/>
            </a:endParaRPr>
          </a:p>
        </p:txBody>
      </p:sp>
      <p:sp>
        <p:nvSpPr>
          <p:cNvPr id="8" name="PlaceHolder 4"/>
          <p:cNvSpPr>
            <a:spLocks noGrp="1"/>
          </p:cNvSpPr>
          <p:nvPr>
            <p:ph type="dt" idx="4"/>
          </p:nvPr>
        </p:nvSpPr>
        <p:spPr>
          <a:xfrm>
            <a:off x="457200" y="6356520"/>
            <a:ext cx="2133000" cy="364320"/>
          </a:xfrm>
          <a:prstGeom prst="rect">
            <a:avLst/>
          </a:prstGeom>
          <a:noFill/>
          <a:ln w="0">
            <a:noFill/>
          </a:ln>
        </p:spPr>
        <p:txBody>
          <a:bodyPr lIns="91440" rIns="91440" tIns="45720" bIns="45720" anchor="ctr">
            <a:noAutofit/>
          </a:bodyPr>
          <a:lstStyle>
            <a:lvl1pPr indent="0" defTabSz="914400">
              <a:lnSpc>
                <a:spcPct val="100000"/>
              </a:lnSpc>
              <a:buNone/>
              <a:tabLst>
                <a:tab algn="l" pos="0"/>
              </a:tabLst>
              <a:defRPr b="0" lang="en-GB" sz="1200" strike="noStrike" u="none">
                <a:solidFill>
                  <a:schemeClr val="dk1">
                    <a:tint val="75000"/>
                  </a:schemeClr>
                </a:solidFill>
                <a:effectLst/>
                <a:uFillTx/>
                <a:latin typeface="Calibri"/>
              </a:defRPr>
            </a:lvl1pPr>
          </a:lstStyle>
          <a:p>
            <a:pPr indent="0" defTabSz="914400">
              <a:lnSpc>
                <a:spcPct val="100000"/>
              </a:lnSpc>
              <a:buNone/>
              <a:tabLst>
                <a:tab algn="l" pos="0"/>
              </a:tabLst>
            </a:pPr>
            <a:r>
              <a:rPr b="0" lang="en-GB" sz="1200" strike="noStrike" u="none">
                <a:solidFill>
                  <a:schemeClr val="dk1">
                    <a:tint val="75000"/>
                  </a:schemeClr>
                </a:solidFill>
                <a:effectLst/>
                <a:uFillTx/>
                <a:latin typeface="Calibri"/>
              </a:rPr>
              <a:t>&lt;data/hora&gt;</a:t>
            </a:r>
            <a:endParaRPr b="0" lang="pt-BR" sz="1200" strike="noStrike" u="none">
              <a:solidFill>
                <a:srgbClr val="000000"/>
              </a:solidFill>
              <a:effectLst/>
              <a:uFillTx/>
              <a:latin typeface="Times New Roman"/>
            </a:endParaRPr>
          </a:p>
        </p:txBody>
      </p:sp>
      <p:sp>
        <p:nvSpPr>
          <p:cNvPr id="9" name="PlaceHolder 5"/>
          <p:cNvSpPr>
            <a:spLocks noGrp="1"/>
          </p:cNvSpPr>
          <p:nvPr>
            <p:ph type="ftr" idx="5"/>
          </p:nvPr>
        </p:nvSpPr>
        <p:spPr>
          <a:xfrm>
            <a:off x="3124080" y="6356520"/>
            <a:ext cx="2894760" cy="364320"/>
          </a:xfrm>
          <a:prstGeom prst="rect">
            <a:avLst/>
          </a:prstGeom>
          <a:noFill/>
          <a:ln w="0">
            <a:noFill/>
          </a:ln>
        </p:spPr>
        <p:txBody>
          <a:bodyPr lIns="91440" rIns="91440" tIns="45720" bIns="45720" anchor="ctr">
            <a:noAutofit/>
          </a:bodyPr>
          <a:lstStyle>
            <a:lvl1pPr indent="0" algn="ctr" defTabSz="914400">
              <a:lnSpc>
                <a:spcPct val="100000"/>
              </a:lnSpc>
              <a:buNone/>
              <a:tabLst>
                <a:tab algn="l" pos="0"/>
              </a:tabLst>
              <a:defRPr b="0" lang="pt-BR" sz="1400" strike="noStrike" u="none">
                <a:solidFill>
                  <a:srgbClr val="000000"/>
                </a:solidFill>
                <a:effectLst/>
                <a:uFillTx/>
                <a:latin typeface="Times New Roman"/>
              </a:defRPr>
            </a:lvl1pPr>
          </a:lstStyle>
          <a:p>
            <a:pPr indent="0" algn="ctr" defTabSz="914400">
              <a:lnSpc>
                <a:spcPct val="100000"/>
              </a:lnSpc>
              <a:buNone/>
              <a:tabLst>
                <a:tab algn="l" pos="0"/>
              </a:tabLst>
            </a:pPr>
            <a:r>
              <a:rPr b="0" lang="pt-BR" sz="1400" strike="noStrike" u="none">
                <a:solidFill>
                  <a:srgbClr val="000000"/>
                </a:solidFill>
                <a:effectLst/>
                <a:uFillTx/>
                <a:latin typeface="Times New Roman"/>
              </a:rPr>
              <a:t>&lt;rodapé&gt;</a:t>
            </a:r>
            <a:endParaRPr b="0" lang="pt-BR" sz="1400" strike="noStrike" u="none">
              <a:solidFill>
                <a:srgbClr val="000000"/>
              </a:solidFill>
              <a:effectLst/>
              <a:uFillTx/>
              <a:latin typeface="Times New Roman"/>
            </a:endParaRPr>
          </a:p>
        </p:txBody>
      </p:sp>
      <p:sp>
        <p:nvSpPr>
          <p:cNvPr id="10" name="PlaceHolder 6"/>
          <p:cNvSpPr>
            <a:spLocks noGrp="1"/>
          </p:cNvSpPr>
          <p:nvPr>
            <p:ph type="sldNum" idx="6"/>
          </p:nvPr>
        </p:nvSpPr>
        <p:spPr>
          <a:xfrm>
            <a:off x="6553080" y="6356520"/>
            <a:ext cx="2133000" cy="364320"/>
          </a:xfrm>
          <a:prstGeom prst="rect">
            <a:avLst/>
          </a:prstGeom>
          <a:noFill/>
          <a:ln w="0">
            <a:noFill/>
          </a:ln>
        </p:spPr>
        <p:txBody>
          <a:bodyPr lIns="91440" rIns="91440" tIns="45720" bIns="45720" anchor="ctr">
            <a:noAutofit/>
          </a:bodyPr>
          <a:lstStyle>
            <a:lvl1pPr indent="0" algn="r" defTabSz="914400">
              <a:lnSpc>
                <a:spcPct val="100000"/>
              </a:lnSpc>
              <a:buNone/>
              <a:tabLst>
                <a:tab algn="l" pos="0"/>
              </a:tabLst>
              <a:defRPr b="0" lang="en-GB" sz="1200" strike="noStrike" u="none">
                <a:solidFill>
                  <a:schemeClr val="dk1">
                    <a:tint val="75000"/>
                  </a:schemeClr>
                </a:solidFill>
                <a:effectLst/>
                <a:uFillTx/>
                <a:latin typeface="Calibri"/>
              </a:defRPr>
            </a:lvl1pPr>
          </a:lstStyle>
          <a:p>
            <a:pPr indent="0" algn="r" defTabSz="914400">
              <a:lnSpc>
                <a:spcPct val="100000"/>
              </a:lnSpc>
              <a:buNone/>
              <a:tabLst>
                <a:tab algn="l" pos="0"/>
              </a:tabLst>
            </a:pPr>
            <a:fld id="{47AAC120-BF20-4E7F-B82C-34F84227EA0C}" type="slidenum">
              <a:rPr b="0" lang="en-GB" sz="1200" strike="noStrike" u="none">
                <a:solidFill>
                  <a:schemeClr val="dk1">
                    <a:tint val="75000"/>
                  </a:schemeClr>
                </a:solidFill>
                <a:effectLst/>
                <a:uFillTx/>
                <a:latin typeface="Calibri"/>
              </a:rPr>
              <a:t>&lt;número&gt;</a:t>
            </a:fld>
            <a:endParaRPr b="0" lang="pt-BR" sz="1200" strike="noStrike" u="none">
              <a:solidFill>
                <a:srgbClr val="000000"/>
              </a:solidFill>
              <a:effectLst/>
              <a:uFillTx/>
              <a:latin typeface="Times New Roman"/>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Picture with Caption">
    <p:bg>
      <p:bgPr>
        <a:solidFill>
          <a:srgbClr val="ffffff"/>
        </a:solidFill>
      </p:bgPr>
    </p:bg>
    <p:spTree>
      <p:nvGrpSpPr>
        <p:cNvPr id="1" name=""/>
        <p:cNvGrpSpPr/>
        <p:nvPr/>
      </p:nvGrpSpPr>
      <p:grpSpPr>
        <a:xfrm>
          <a:off x="0" y="0"/>
          <a:ext cx="0" cy="0"/>
          <a:chOff x="0" y="0"/>
          <a:chExt cx="0" cy="0"/>
        </a:xfrm>
      </p:grpSpPr>
      <p:sp>
        <p:nvSpPr>
          <p:cNvPr id="11" name="PlaceHolder 1"/>
          <p:cNvSpPr>
            <a:spLocks noGrp="1"/>
          </p:cNvSpPr>
          <p:nvPr>
            <p:ph type="title"/>
          </p:nvPr>
        </p:nvSpPr>
        <p:spPr>
          <a:xfrm>
            <a:off x="1792440" y="4800600"/>
            <a:ext cx="5485680" cy="565920"/>
          </a:xfrm>
          <a:prstGeom prst="rect">
            <a:avLst/>
          </a:prstGeom>
          <a:noFill/>
          <a:ln w="0">
            <a:noFill/>
          </a:ln>
        </p:spPr>
        <p:txBody>
          <a:bodyPr lIns="91440" rIns="91440" tIns="45720" bIns="45720" anchor="b">
            <a:noAutofit/>
          </a:bodyPr>
          <a:p>
            <a:pPr indent="0" defTabSz="914400">
              <a:lnSpc>
                <a:spcPct val="100000"/>
              </a:lnSpc>
              <a:buNone/>
              <a:tabLst>
                <a:tab algn="l" pos="0"/>
              </a:tabLst>
            </a:pPr>
            <a:r>
              <a:rPr b="1" lang="en-US" sz="2000" strike="noStrike" u="none">
                <a:solidFill>
                  <a:schemeClr val="dk1"/>
                </a:solidFill>
                <a:effectLst/>
                <a:uFillTx/>
                <a:latin typeface="Calibri"/>
              </a:rPr>
              <a:t>Click to edit Master title style</a:t>
            </a:r>
            <a:endParaRPr b="0" lang="en-US" sz="2000" strike="noStrike" u="none">
              <a:solidFill>
                <a:schemeClr val="dk1"/>
              </a:solidFill>
              <a:effectLst/>
              <a:uFillTx/>
              <a:latin typeface="Calibri"/>
            </a:endParaRPr>
          </a:p>
        </p:txBody>
      </p:sp>
      <p:sp>
        <p:nvSpPr>
          <p:cNvPr id="12" name="PlaceHolder 2"/>
          <p:cNvSpPr>
            <a:spLocks noGrp="1"/>
          </p:cNvSpPr>
          <p:nvPr>
            <p:ph type="body"/>
          </p:nvPr>
        </p:nvSpPr>
        <p:spPr>
          <a:xfrm>
            <a:off x="1792440" y="612720"/>
            <a:ext cx="5485680" cy="4114080"/>
          </a:xfrm>
          <a:prstGeom prst="rect">
            <a:avLst/>
          </a:prstGeom>
          <a:noFill/>
          <a:ln w="0">
            <a:noFill/>
          </a:ln>
        </p:spPr>
        <p:txBody>
          <a:bodyPr lIns="90000" rIns="90000" tIns="45000" bIns="45000" anchor="t">
            <a:noAutofit/>
          </a:bodyPr>
          <a:p>
            <a:pPr marL="432000" indent="-324000">
              <a:lnSpc>
                <a:spcPct val="100000"/>
              </a:lnSpc>
              <a:spcBef>
                <a:spcPts val="1417"/>
              </a:spcBef>
              <a:buClr>
                <a:srgbClr val="000000"/>
              </a:buClr>
              <a:buSzPct val="45000"/>
              <a:buFont typeface="Wingdings" charset="2"/>
              <a:buChar char=""/>
            </a:pPr>
            <a:r>
              <a:rPr b="0" lang="en-US" sz="3200" strike="noStrike" u="none">
                <a:solidFill>
                  <a:schemeClr val="dk1"/>
                </a:solidFill>
                <a:effectLst/>
                <a:uFillTx/>
                <a:latin typeface="Calibri"/>
              </a:rPr>
              <a:t>Clique para editar o formato de texto dos tópicos</a:t>
            </a:r>
            <a:endParaRPr b="0" lang="en-US" sz="3200" strike="noStrike" u="none">
              <a:solidFill>
                <a:schemeClr val="dk1"/>
              </a:solidFill>
              <a:effectLst/>
              <a:uFillTx/>
              <a:latin typeface="Calibri"/>
            </a:endParaRPr>
          </a:p>
          <a:p>
            <a:pPr lvl="1" marL="864000" indent="-324000">
              <a:lnSpc>
                <a:spcPct val="100000"/>
              </a:lnSpc>
              <a:spcBef>
                <a:spcPts val="1134"/>
              </a:spcBef>
              <a:buClr>
                <a:srgbClr val="000000"/>
              </a:buClr>
              <a:buSzPct val="75000"/>
              <a:buFont typeface="Symbol" charset="2"/>
              <a:buChar char=""/>
            </a:pPr>
            <a:r>
              <a:rPr b="0" lang="en-US" sz="3200" strike="noStrike" u="none">
                <a:solidFill>
                  <a:schemeClr val="dk1"/>
                </a:solidFill>
                <a:effectLst/>
                <a:uFillTx/>
                <a:latin typeface="Calibri"/>
              </a:rPr>
              <a:t>2.º nível de tópicos</a:t>
            </a:r>
            <a:endParaRPr b="0" lang="en-US" sz="3200" strike="noStrike" u="none">
              <a:solidFill>
                <a:schemeClr val="dk1"/>
              </a:solidFill>
              <a:effectLst/>
              <a:uFillTx/>
              <a:latin typeface="Calibri"/>
            </a:endParaRPr>
          </a:p>
          <a:p>
            <a:pPr lvl="2" marL="1296000" indent="-288000">
              <a:lnSpc>
                <a:spcPct val="100000"/>
              </a:lnSpc>
              <a:spcBef>
                <a:spcPts val="850"/>
              </a:spcBef>
              <a:buClr>
                <a:srgbClr val="000000"/>
              </a:buClr>
              <a:buSzPct val="45000"/>
              <a:buFont typeface="Wingdings" charset="2"/>
              <a:buChar char=""/>
            </a:pPr>
            <a:r>
              <a:rPr b="0" lang="en-US" sz="3200" strike="noStrike" u="none">
                <a:solidFill>
                  <a:schemeClr val="dk1"/>
                </a:solidFill>
                <a:effectLst/>
                <a:uFillTx/>
                <a:latin typeface="Calibri"/>
              </a:rPr>
              <a:t>3.º nível de tópicos</a:t>
            </a:r>
            <a:endParaRPr b="0" lang="en-US" sz="3200" strike="noStrike" u="none">
              <a:solidFill>
                <a:schemeClr val="dk1"/>
              </a:solidFill>
              <a:effectLst/>
              <a:uFillTx/>
              <a:latin typeface="Calibri"/>
            </a:endParaRPr>
          </a:p>
          <a:p>
            <a:pPr lvl="3" marL="1728000" indent="-216000">
              <a:lnSpc>
                <a:spcPct val="100000"/>
              </a:lnSpc>
              <a:spcBef>
                <a:spcPts val="567"/>
              </a:spcBef>
              <a:buClr>
                <a:srgbClr val="000000"/>
              </a:buClr>
              <a:buSzPct val="75000"/>
              <a:buFont typeface="Symbol" charset="2"/>
              <a:buChar char=""/>
            </a:pPr>
            <a:r>
              <a:rPr b="0" lang="en-US" sz="3200" strike="noStrike" u="none">
                <a:solidFill>
                  <a:schemeClr val="dk1"/>
                </a:solidFill>
                <a:effectLst/>
                <a:uFillTx/>
                <a:latin typeface="Calibri"/>
              </a:rPr>
              <a:t>4.º nível de tópicos</a:t>
            </a:r>
            <a:endParaRPr b="0" lang="en-US" sz="3200" strike="noStrike" u="none">
              <a:solidFill>
                <a:schemeClr val="dk1"/>
              </a:solidFill>
              <a:effectLst/>
              <a:uFillTx/>
              <a:latin typeface="Calibri"/>
            </a:endParaRPr>
          </a:p>
          <a:p>
            <a:pPr lvl="4" marL="2160000" indent="-216000">
              <a:lnSpc>
                <a:spcPct val="100000"/>
              </a:lnSpc>
              <a:spcBef>
                <a:spcPts val="283"/>
              </a:spcBef>
              <a:buClr>
                <a:srgbClr val="000000"/>
              </a:buClr>
              <a:buSzPct val="45000"/>
              <a:buFont typeface="Wingdings" charset="2"/>
              <a:buChar char=""/>
            </a:pPr>
            <a:r>
              <a:rPr b="0" lang="en-US" sz="3200" strike="noStrike" u="none">
                <a:solidFill>
                  <a:schemeClr val="dk1"/>
                </a:solidFill>
                <a:effectLst/>
                <a:uFillTx/>
                <a:latin typeface="Calibri"/>
              </a:rPr>
              <a:t>5.º nível de tópicos</a:t>
            </a:r>
            <a:endParaRPr b="0" lang="en-US" sz="3200" strike="noStrike" u="none">
              <a:solidFill>
                <a:schemeClr val="dk1"/>
              </a:solidFill>
              <a:effectLst/>
              <a:uFillTx/>
              <a:latin typeface="Calibri"/>
            </a:endParaRPr>
          </a:p>
          <a:p>
            <a:pPr lvl="5" marL="2592000" indent="-216000">
              <a:lnSpc>
                <a:spcPct val="100000"/>
              </a:lnSpc>
              <a:spcBef>
                <a:spcPts val="283"/>
              </a:spcBef>
              <a:buClr>
                <a:srgbClr val="000000"/>
              </a:buClr>
              <a:buSzPct val="45000"/>
              <a:buFont typeface="Wingdings" charset="2"/>
              <a:buChar char=""/>
            </a:pPr>
            <a:r>
              <a:rPr b="0" lang="en-US" sz="3200" strike="noStrike" u="none">
                <a:solidFill>
                  <a:schemeClr val="dk1"/>
                </a:solidFill>
                <a:effectLst/>
                <a:uFillTx/>
                <a:latin typeface="Calibri"/>
              </a:rPr>
              <a:t>6.º nível de tópicos</a:t>
            </a:r>
            <a:endParaRPr b="0" lang="en-US" sz="3200" strike="noStrike" u="none">
              <a:solidFill>
                <a:schemeClr val="dk1"/>
              </a:solidFill>
              <a:effectLst/>
              <a:uFillTx/>
              <a:latin typeface="Calibri"/>
            </a:endParaRPr>
          </a:p>
          <a:p>
            <a:pPr lvl="6" marL="3024000" indent="-216000">
              <a:lnSpc>
                <a:spcPct val="100000"/>
              </a:lnSpc>
              <a:spcBef>
                <a:spcPts val="283"/>
              </a:spcBef>
              <a:buClr>
                <a:srgbClr val="000000"/>
              </a:buClr>
              <a:buSzPct val="45000"/>
              <a:buFont typeface="Wingdings" charset="2"/>
              <a:buChar char=""/>
            </a:pPr>
            <a:r>
              <a:rPr b="0" lang="en-US" sz="3200" strike="noStrike" u="none">
                <a:solidFill>
                  <a:schemeClr val="dk1"/>
                </a:solidFill>
                <a:effectLst/>
                <a:uFillTx/>
                <a:latin typeface="Calibri"/>
              </a:rPr>
              <a:t>7.º nível de tópicos</a:t>
            </a:r>
            <a:endParaRPr b="0" lang="en-US" sz="3200" strike="noStrike" u="none">
              <a:solidFill>
                <a:schemeClr val="dk1"/>
              </a:solidFill>
              <a:effectLst/>
              <a:uFillTx/>
              <a:latin typeface="Calibri"/>
            </a:endParaRPr>
          </a:p>
        </p:txBody>
      </p:sp>
      <p:sp>
        <p:nvSpPr>
          <p:cNvPr id="13" name="PlaceHolder 3"/>
          <p:cNvSpPr>
            <a:spLocks noGrp="1"/>
          </p:cNvSpPr>
          <p:nvPr>
            <p:ph type="body"/>
          </p:nvPr>
        </p:nvSpPr>
        <p:spPr>
          <a:xfrm>
            <a:off x="1792440" y="5367240"/>
            <a:ext cx="5485680" cy="804240"/>
          </a:xfrm>
          <a:prstGeom prst="rect">
            <a:avLst/>
          </a:prstGeom>
          <a:noFill/>
          <a:ln w="0">
            <a:noFill/>
          </a:ln>
        </p:spPr>
        <p:txBody>
          <a:bodyPr lIns="91440" rIns="91440" tIns="45720" bIns="45720" anchor="t">
            <a:noAutofit/>
          </a:bodyPr>
          <a:p>
            <a:pPr indent="0" defTabSz="914400">
              <a:lnSpc>
                <a:spcPct val="100000"/>
              </a:lnSpc>
              <a:spcBef>
                <a:spcPts val="281"/>
              </a:spcBef>
              <a:buNone/>
              <a:tabLst>
                <a:tab algn="l" pos="0"/>
              </a:tabLst>
            </a:pPr>
            <a:r>
              <a:rPr b="0" lang="en-US" sz="1400" strike="noStrike" u="none">
                <a:solidFill>
                  <a:schemeClr val="dk1"/>
                </a:solidFill>
                <a:effectLst/>
                <a:uFillTx/>
                <a:latin typeface="Calibri"/>
              </a:rPr>
              <a:t>Click to edit Master text styles</a:t>
            </a:r>
            <a:endParaRPr b="0" lang="en-US" sz="1400" strike="noStrike" u="none">
              <a:solidFill>
                <a:schemeClr val="dk1"/>
              </a:solidFill>
              <a:effectLst/>
              <a:uFillTx/>
              <a:latin typeface="Calibri"/>
            </a:endParaRPr>
          </a:p>
        </p:txBody>
      </p:sp>
      <p:sp>
        <p:nvSpPr>
          <p:cNvPr id="14" name="PlaceHolder 4"/>
          <p:cNvSpPr>
            <a:spLocks noGrp="1"/>
          </p:cNvSpPr>
          <p:nvPr>
            <p:ph type="dt" idx="7"/>
          </p:nvPr>
        </p:nvSpPr>
        <p:spPr>
          <a:xfrm>
            <a:off x="457200" y="6356520"/>
            <a:ext cx="2133000" cy="364320"/>
          </a:xfrm>
          <a:prstGeom prst="rect">
            <a:avLst/>
          </a:prstGeom>
          <a:noFill/>
          <a:ln w="0">
            <a:noFill/>
          </a:ln>
        </p:spPr>
        <p:txBody>
          <a:bodyPr lIns="91440" rIns="91440" tIns="45720" bIns="45720" anchor="ctr">
            <a:noAutofit/>
          </a:bodyPr>
          <a:lstStyle>
            <a:lvl1pPr indent="0" defTabSz="914400">
              <a:lnSpc>
                <a:spcPct val="100000"/>
              </a:lnSpc>
              <a:buNone/>
              <a:tabLst>
                <a:tab algn="l" pos="0"/>
              </a:tabLst>
              <a:defRPr b="0" lang="en-GB" sz="1200" strike="noStrike" u="none">
                <a:solidFill>
                  <a:schemeClr val="dk1">
                    <a:tint val="75000"/>
                  </a:schemeClr>
                </a:solidFill>
                <a:effectLst/>
                <a:uFillTx/>
                <a:latin typeface="Calibri"/>
              </a:defRPr>
            </a:lvl1pPr>
          </a:lstStyle>
          <a:p>
            <a:pPr indent="0" defTabSz="914400">
              <a:lnSpc>
                <a:spcPct val="100000"/>
              </a:lnSpc>
              <a:buNone/>
              <a:tabLst>
                <a:tab algn="l" pos="0"/>
              </a:tabLst>
            </a:pPr>
            <a:r>
              <a:rPr b="0" lang="en-GB" sz="1200" strike="noStrike" u="none">
                <a:solidFill>
                  <a:schemeClr val="dk1">
                    <a:tint val="75000"/>
                  </a:schemeClr>
                </a:solidFill>
                <a:effectLst/>
                <a:uFillTx/>
                <a:latin typeface="Calibri"/>
              </a:rPr>
              <a:t>&lt;data/hora&gt;</a:t>
            </a:r>
            <a:endParaRPr b="0" lang="pt-BR" sz="1200" strike="noStrike" u="none">
              <a:solidFill>
                <a:srgbClr val="000000"/>
              </a:solidFill>
              <a:effectLst/>
              <a:uFillTx/>
              <a:latin typeface="Times New Roman"/>
            </a:endParaRPr>
          </a:p>
        </p:txBody>
      </p:sp>
      <p:sp>
        <p:nvSpPr>
          <p:cNvPr id="15" name="PlaceHolder 5"/>
          <p:cNvSpPr>
            <a:spLocks noGrp="1"/>
          </p:cNvSpPr>
          <p:nvPr>
            <p:ph type="ftr" idx="8"/>
          </p:nvPr>
        </p:nvSpPr>
        <p:spPr>
          <a:xfrm>
            <a:off x="3124080" y="6356520"/>
            <a:ext cx="2894760" cy="364320"/>
          </a:xfrm>
          <a:prstGeom prst="rect">
            <a:avLst/>
          </a:prstGeom>
          <a:noFill/>
          <a:ln w="0">
            <a:noFill/>
          </a:ln>
        </p:spPr>
        <p:txBody>
          <a:bodyPr lIns="91440" rIns="91440" tIns="45720" bIns="45720" anchor="ctr">
            <a:noAutofit/>
          </a:bodyPr>
          <a:lstStyle>
            <a:lvl1pPr indent="0" algn="ctr" defTabSz="914400">
              <a:lnSpc>
                <a:spcPct val="100000"/>
              </a:lnSpc>
              <a:buNone/>
              <a:tabLst>
                <a:tab algn="l" pos="0"/>
              </a:tabLst>
              <a:defRPr b="0" lang="pt-BR" sz="1400" strike="noStrike" u="none">
                <a:solidFill>
                  <a:srgbClr val="000000"/>
                </a:solidFill>
                <a:effectLst/>
                <a:uFillTx/>
                <a:latin typeface="Times New Roman"/>
              </a:defRPr>
            </a:lvl1pPr>
          </a:lstStyle>
          <a:p>
            <a:pPr indent="0" algn="ctr" defTabSz="914400">
              <a:lnSpc>
                <a:spcPct val="100000"/>
              </a:lnSpc>
              <a:buNone/>
              <a:tabLst>
                <a:tab algn="l" pos="0"/>
              </a:tabLst>
            </a:pPr>
            <a:r>
              <a:rPr b="0" lang="pt-BR" sz="1400" strike="noStrike" u="none">
                <a:solidFill>
                  <a:srgbClr val="000000"/>
                </a:solidFill>
                <a:effectLst/>
                <a:uFillTx/>
                <a:latin typeface="Times New Roman"/>
              </a:rPr>
              <a:t>&lt;rodapé&gt;</a:t>
            </a:r>
            <a:endParaRPr b="0" lang="pt-BR" sz="1400" strike="noStrike" u="none">
              <a:solidFill>
                <a:srgbClr val="000000"/>
              </a:solidFill>
              <a:effectLst/>
              <a:uFillTx/>
              <a:latin typeface="Times New Roman"/>
            </a:endParaRPr>
          </a:p>
        </p:txBody>
      </p:sp>
      <p:sp>
        <p:nvSpPr>
          <p:cNvPr id="16" name="PlaceHolder 6"/>
          <p:cNvSpPr>
            <a:spLocks noGrp="1"/>
          </p:cNvSpPr>
          <p:nvPr>
            <p:ph type="sldNum" idx="9"/>
          </p:nvPr>
        </p:nvSpPr>
        <p:spPr>
          <a:xfrm>
            <a:off x="6553080" y="6356520"/>
            <a:ext cx="2133000" cy="364320"/>
          </a:xfrm>
          <a:prstGeom prst="rect">
            <a:avLst/>
          </a:prstGeom>
          <a:noFill/>
          <a:ln w="0">
            <a:noFill/>
          </a:ln>
        </p:spPr>
        <p:txBody>
          <a:bodyPr lIns="91440" rIns="91440" tIns="45720" bIns="45720" anchor="ctr">
            <a:noAutofit/>
          </a:bodyPr>
          <a:lstStyle>
            <a:lvl1pPr indent="0" algn="r" defTabSz="914400">
              <a:lnSpc>
                <a:spcPct val="100000"/>
              </a:lnSpc>
              <a:buNone/>
              <a:tabLst>
                <a:tab algn="l" pos="0"/>
              </a:tabLst>
              <a:defRPr b="0" lang="en-GB" sz="1200" strike="noStrike" u="none">
                <a:solidFill>
                  <a:schemeClr val="dk1">
                    <a:tint val="75000"/>
                  </a:schemeClr>
                </a:solidFill>
                <a:effectLst/>
                <a:uFillTx/>
                <a:latin typeface="Calibri"/>
              </a:defRPr>
            </a:lvl1pPr>
          </a:lstStyle>
          <a:p>
            <a:pPr indent="0" algn="r" defTabSz="914400">
              <a:lnSpc>
                <a:spcPct val="100000"/>
              </a:lnSpc>
              <a:buNone/>
              <a:tabLst>
                <a:tab algn="l" pos="0"/>
              </a:tabLst>
            </a:pPr>
            <a:fld id="{1CFE0D17-BFBD-4E92-A809-5D2EB1013A14}" type="slidenum">
              <a:rPr b="0" lang="en-GB" sz="1200" strike="noStrike" u="none">
                <a:solidFill>
                  <a:schemeClr val="dk1">
                    <a:tint val="75000"/>
                  </a:schemeClr>
                </a:solidFill>
                <a:effectLst/>
                <a:uFillTx/>
                <a:latin typeface="Calibri"/>
              </a:rPr>
              <a:t>&lt;número&gt;</a:t>
            </a:fld>
            <a:endParaRPr b="0" lang="pt-BR" sz="1200" strike="noStrike" u="none">
              <a:solidFill>
                <a:srgbClr val="000000"/>
              </a:solidFill>
              <a:effectLst/>
              <a:uFillTx/>
              <a:latin typeface="Times New Roman"/>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vertTx" preserve="1">
  <p:cSld name="Title and Vertical Text">
    <p:bg>
      <p:bgPr>
        <a:solidFill>
          <a:srgbClr val="ffffff"/>
        </a:solidFill>
      </p:bgPr>
    </p:bg>
    <p:spTree>
      <p:nvGrpSpPr>
        <p:cNvPr id="1" name=""/>
        <p:cNvGrpSpPr/>
        <p:nvPr/>
      </p:nvGrpSpPr>
      <p:grpSpPr>
        <a:xfrm>
          <a:off x="0" y="0"/>
          <a:ext cx="0" cy="0"/>
          <a:chOff x="0" y="0"/>
          <a:chExt cx="0" cy="0"/>
        </a:xfrm>
      </p:grpSpPr>
      <p:sp>
        <p:nvSpPr>
          <p:cNvPr id="17" name="PlaceHolder 1"/>
          <p:cNvSpPr>
            <a:spLocks noGrp="1"/>
          </p:cNvSpPr>
          <p:nvPr>
            <p:ph type="title"/>
          </p:nvPr>
        </p:nvSpPr>
        <p:spPr>
          <a:xfrm>
            <a:off x="457200" y="274680"/>
            <a:ext cx="8228880" cy="1142280"/>
          </a:xfrm>
          <a:prstGeom prst="rect">
            <a:avLst/>
          </a:prstGeom>
          <a:noFill/>
          <a:ln w="0">
            <a:noFill/>
          </a:ln>
        </p:spPr>
        <p:txBody>
          <a:bodyPr lIns="91440" rIns="91440" tIns="45720" bIns="45720" anchor="ctr">
            <a:noAutofit/>
          </a:bodyPr>
          <a:p>
            <a:pPr indent="0" algn="ctr" defTabSz="914400">
              <a:lnSpc>
                <a:spcPct val="100000"/>
              </a:lnSpc>
              <a:buNone/>
              <a:tabLst>
                <a:tab algn="l" pos="0"/>
              </a:tabLst>
            </a:pPr>
            <a:r>
              <a:rPr b="0" lang="en-US" sz="4400" strike="noStrike" u="none">
                <a:solidFill>
                  <a:schemeClr val="dk1"/>
                </a:solidFill>
                <a:effectLst/>
                <a:uFillTx/>
                <a:latin typeface="Calibri"/>
              </a:rPr>
              <a:t>Click to edit Master title style</a:t>
            </a:r>
            <a:endParaRPr b="0" lang="en-US" sz="4400" strike="noStrike" u="none">
              <a:solidFill>
                <a:schemeClr val="dk1"/>
              </a:solidFill>
              <a:effectLst/>
              <a:uFillTx/>
              <a:latin typeface="Calibri"/>
            </a:endParaRPr>
          </a:p>
        </p:txBody>
      </p:sp>
      <p:sp>
        <p:nvSpPr>
          <p:cNvPr id="18" name="PlaceHolder 2"/>
          <p:cNvSpPr>
            <a:spLocks noGrp="1"/>
          </p:cNvSpPr>
          <p:nvPr>
            <p:ph type="body"/>
          </p:nvPr>
        </p:nvSpPr>
        <p:spPr>
          <a:xfrm>
            <a:off x="457200" y="1600200"/>
            <a:ext cx="8228880" cy="4525200"/>
          </a:xfrm>
          <a:prstGeom prst="rect">
            <a:avLst/>
          </a:prstGeom>
          <a:noFill/>
          <a:ln w="0">
            <a:noFill/>
          </a:ln>
        </p:spPr>
        <p:txBody>
          <a:bodyPr lIns="91440" rIns="91440" tIns="45720" bIns="45720" anchor="t" vert="eaVert">
            <a:noAutofit/>
          </a:bodyPr>
          <a:p>
            <a:pPr marL="343080" indent="-343080" defTabSz="914400">
              <a:lnSpc>
                <a:spcPct val="100000"/>
              </a:lnSpc>
              <a:spcBef>
                <a:spcPts val="641"/>
              </a:spcBef>
              <a:buClr>
                <a:srgbClr val="000000"/>
              </a:buClr>
              <a:buFont typeface="Arial"/>
              <a:buChar char="•"/>
            </a:pPr>
            <a:r>
              <a:rPr b="0" lang="en-US" sz="3200" strike="noStrike" u="none">
                <a:solidFill>
                  <a:schemeClr val="dk1"/>
                </a:solidFill>
                <a:effectLst/>
                <a:uFillTx/>
                <a:latin typeface="Calibri"/>
              </a:rPr>
              <a:t>Click to edit Master text styles</a:t>
            </a:r>
            <a:endParaRPr b="0" lang="en-US" sz="3200" strike="noStrike" u="none">
              <a:solidFill>
                <a:schemeClr val="dk1"/>
              </a:solidFill>
              <a:effectLst/>
              <a:uFillTx/>
              <a:latin typeface="Calibri"/>
            </a:endParaRPr>
          </a:p>
          <a:p>
            <a:pPr lvl="1" marL="743040" indent="-285840" defTabSz="914400">
              <a:lnSpc>
                <a:spcPct val="100000"/>
              </a:lnSpc>
              <a:spcBef>
                <a:spcPts val="561"/>
              </a:spcBef>
              <a:buClr>
                <a:srgbClr val="000000"/>
              </a:buClr>
              <a:buFont typeface="Arial"/>
              <a:buChar char="–"/>
            </a:pPr>
            <a:r>
              <a:rPr b="0" lang="en-US" sz="2800" strike="noStrike" u="none">
                <a:solidFill>
                  <a:schemeClr val="dk1"/>
                </a:solidFill>
                <a:effectLst/>
                <a:uFillTx/>
                <a:latin typeface="Calibri"/>
              </a:rPr>
              <a:t>Second level</a:t>
            </a:r>
            <a:endParaRPr b="0" lang="en-US" sz="2800" strike="noStrike" u="none">
              <a:solidFill>
                <a:schemeClr val="dk1"/>
              </a:solidFill>
              <a:effectLst/>
              <a:uFillTx/>
              <a:latin typeface="Calibri"/>
            </a:endParaRPr>
          </a:p>
          <a:p>
            <a:pPr lvl="2" marL="1143000" indent="-228600" defTabSz="914400">
              <a:lnSpc>
                <a:spcPct val="100000"/>
              </a:lnSpc>
              <a:spcBef>
                <a:spcPts val="479"/>
              </a:spcBef>
              <a:buClr>
                <a:srgbClr val="000000"/>
              </a:buClr>
              <a:buFont typeface="Arial"/>
              <a:buChar char="•"/>
            </a:pPr>
            <a:r>
              <a:rPr b="0" lang="en-US" sz="2400" strike="noStrike" u="none">
                <a:solidFill>
                  <a:schemeClr val="dk1"/>
                </a:solidFill>
                <a:effectLst/>
                <a:uFillTx/>
                <a:latin typeface="Calibri"/>
              </a:rPr>
              <a:t>Third level</a:t>
            </a:r>
            <a:endParaRPr b="0" lang="en-US" sz="2400" strike="noStrike" u="none">
              <a:solidFill>
                <a:schemeClr val="dk1"/>
              </a:solidFill>
              <a:effectLst/>
              <a:uFillTx/>
              <a:latin typeface="Calibri"/>
            </a:endParaRPr>
          </a:p>
          <a:p>
            <a:pPr lvl="3" marL="1600200" indent="-228600" defTabSz="914400">
              <a:lnSpc>
                <a:spcPct val="100000"/>
              </a:lnSpc>
              <a:spcBef>
                <a:spcPts val="400"/>
              </a:spcBef>
              <a:buClr>
                <a:srgbClr val="000000"/>
              </a:buClr>
              <a:buFont typeface="Arial"/>
              <a:buChar char="–"/>
            </a:pPr>
            <a:r>
              <a:rPr b="0" lang="en-US" sz="2000" strike="noStrike" u="none">
                <a:solidFill>
                  <a:schemeClr val="dk1"/>
                </a:solidFill>
                <a:effectLst/>
                <a:uFillTx/>
                <a:latin typeface="Calibri"/>
              </a:rPr>
              <a:t>Fourth level</a:t>
            </a:r>
            <a:endParaRPr b="0" lang="en-US" sz="2000" strike="noStrike" u="none">
              <a:solidFill>
                <a:schemeClr val="dk1"/>
              </a:solidFill>
              <a:effectLst/>
              <a:uFillTx/>
              <a:latin typeface="Calibri"/>
            </a:endParaRPr>
          </a:p>
          <a:p>
            <a:pPr lvl="4" marL="2057400" indent="-228600" defTabSz="914400">
              <a:lnSpc>
                <a:spcPct val="100000"/>
              </a:lnSpc>
              <a:spcBef>
                <a:spcPts val="400"/>
              </a:spcBef>
              <a:buClr>
                <a:srgbClr val="000000"/>
              </a:buClr>
              <a:buFont typeface="Arial"/>
              <a:buChar char="»"/>
            </a:pPr>
            <a:r>
              <a:rPr b="0" lang="en-US" sz="2000" strike="noStrike" u="none">
                <a:solidFill>
                  <a:schemeClr val="dk1"/>
                </a:solidFill>
                <a:effectLst/>
                <a:uFillTx/>
                <a:latin typeface="Calibri"/>
              </a:rPr>
              <a:t>Fifth level</a:t>
            </a:r>
            <a:endParaRPr b="0" lang="en-US" sz="2000" strike="noStrike" u="none">
              <a:solidFill>
                <a:schemeClr val="dk1"/>
              </a:solidFill>
              <a:effectLst/>
              <a:uFillTx/>
              <a:latin typeface="Calibri"/>
            </a:endParaRPr>
          </a:p>
        </p:txBody>
      </p:sp>
      <p:sp>
        <p:nvSpPr>
          <p:cNvPr id="19" name="PlaceHolder 3"/>
          <p:cNvSpPr>
            <a:spLocks noGrp="1"/>
          </p:cNvSpPr>
          <p:nvPr>
            <p:ph type="dt" idx="10"/>
          </p:nvPr>
        </p:nvSpPr>
        <p:spPr>
          <a:xfrm>
            <a:off x="457200" y="6356520"/>
            <a:ext cx="2133000" cy="364320"/>
          </a:xfrm>
          <a:prstGeom prst="rect">
            <a:avLst/>
          </a:prstGeom>
          <a:noFill/>
          <a:ln w="0">
            <a:noFill/>
          </a:ln>
        </p:spPr>
        <p:txBody>
          <a:bodyPr lIns="91440" rIns="91440" tIns="45720" bIns="45720" anchor="ctr">
            <a:noAutofit/>
          </a:bodyPr>
          <a:lstStyle>
            <a:lvl1pPr indent="0" defTabSz="914400">
              <a:lnSpc>
                <a:spcPct val="100000"/>
              </a:lnSpc>
              <a:buNone/>
              <a:tabLst>
                <a:tab algn="l" pos="0"/>
              </a:tabLst>
              <a:defRPr b="0" lang="en-GB" sz="1200" strike="noStrike" u="none">
                <a:solidFill>
                  <a:schemeClr val="dk1">
                    <a:tint val="75000"/>
                  </a:schemeClr>
                </a:solidFill>
                <a:effectLst/>
                <a:uFillTx/>
                <a:latin typeface="Calibri"/>
              </a:defRPr>
            </a:lvl1pPr>
          </a:lstStyle>
          <a:p>
            <a:pPr indent="0" defTabSz="914400">
              <a:lnSpc>
                <a:spcPct val="100000"/>
              </a:lnSpc>
              <a:buNone/>
              <a:tabLst>
                <a:tab algn="l" pos="0"/>
              </a:tabLst>
            </a:pPr>
            <a:r>
              <a:rPr b="0" lang="en-GB" sz="1200" strike="noStrike" u="none">
                <a:solidFill>
                  <a:schemeClr val="dk1">
                    <a:tint val="75000"/>
                  </a:schemeClr>
                </a:solidFill>
                <a:effectLst/>
                <a:uFillTx/>
                <a:latin typeface="Calibri"/>
              </a:rPr>
              <a:t>&lt;data/hora&gt;</a:t>
            </a:r>
            <a:endParaRPr b="0" lang="pt-BR" sz="1200" strike="noStrike" u="none">
              <a:solidFill>
                <a:srgbClr val="000000"/>
              </a:solidFill>
              <a:effectLst/>
              <a:uFillTx/>
              <a:latin typeface="Times New Roman"/>
            </a:endParaRPr>
          </a:p>
        </p:txBody>
      </p:sp>
      <p:sp>
        <p:nvSpPr>
          <p:cNvPr id="20" name="PlaceHolder 4"/>
          <p:cNvSpPr>
            <a:spLocks noGrp="1"/>
          </p:cNvSpPr>
          <p:nvPr>
            <p:ph type="ftr" idx="11"/>
          </p:nvPr>
        </p:nvSpPr>
        <p:spPr>
          <a:xfrm>
            <a:off x="3124080" y="6356520"/>
            <a:ext cx="2894760" cy="364320"/>
          </a:xfrm>
          <a:prstGeom prst="rect">
            <a:avLst/>
          </a:prstGeom>
          <a:noFill/>
          <a:ln w="0">
            <a:noFill/>
          </a:ln>
        </p:spPr>
        <p:txBody>
          <a:bodyPr lIns="91440" rIns="91440" tIns="45720" bIns="45720" anchor="ctr">
            <a:noAutofit/>
          </a:bodyPr>
          <a:lstStyle>
            <a:lvl1pPr indent="0" algn="ctr" defTabSz="914400">
              <a:lnSpc>
                <a:spcPct val="100000"/>
              </a:lnSpc>
              <a:buNone/>
              <a:tabLst>
                <a:tab algn="l" pos="0"/>
              </a:tabLst>
              <a:defRPr b="0" lang="pt-BR" sz="1400" strike="noStrike" u="none">
                <a:solidFill>
                  <a:srgbClr val="000000"/>
                </a:solidFill>
                <a:effectLst/>
                <a:uFillTx/>
                <a:latin typeface="Times New Roman"/>
              </a:defRPr>
            </a:lvl1pPr>
          </a:lstStyle>
          <a:p>
            <a:pPr indent="0" algn="ctr" defTabSz="914400">
              <a:lnSpc>
                <a:spcPct val="100000"/>
              </a:lnSpc>
              <a:buNone/>
              <a:tabLst>
                <a:tab algn="l" pos="0"/>
              </a:tabLst>
            </a:pPr>
            <a:r>
              <a:rPr b="0" lang="pt-BR" sz="1400" strike="noStrike" u="none">
                <a:solidFill>
                  <a:srgbClr val="000000"/>
                </a:solidFill>
                <a:effectLst/>
                <a:uFillTx/>
                <a:latin typeface="Times New Roman"/>
              </a:rPr>
              <a:t>&lt;rodapé&gt;</a:t>
            </a:r>
            <a:endParaRPr b="0" lang="pt-BR" sz="1400" strike="noStrike" u="none">
              <a:solidFill>
                <a:srgbClr val="000000"/>
              </a:solidFill>
              <a:effectLst/>
              <a:uFillTx/>
              <a:latin typeface="Times New Roman"/>
            </a:endParaRPr>
          </a:p>
        </p:txBody>
      </p:sp>
      <p:sp>
        <p:nvSpPr>
          <p:cNvPr id="21" name="PlaceHolder 5"/>
          <p:cNvSpPr>
            <a:spLocks noGrp="1"/>
          </p:cNvSpPr>
          <p:nvPr>
            <p:ph type="sldNum" idx="12"/>
          </p:nvPr>
        </p:nvSpPr>
        <p:spPr>
          <a:xfrm>
            <a:off x="6553080" y="6356520"/>
            <a:ext cx="2133000" cy="364320"/>
          </a:xfrm>
          <a:prstGeom prst="rect">
            <a:avLst/>
          </a:prstGeom>
          <a:noFill/>
          <a:ln w="0">
            <a:noFill/>
          </a:ln>
        </p:spPr>
        <p:txBody>
          <a:bodyPr lIns="91440" rIns="91440" tIns="45720" bIns="45720" anchor="ctr">
            <a:noAutofit/>
          </a:bodyPr>
          <a:lstStyle>
            <a:lvl1pPr indent="0" algn="r" defTabSz="914400">
              <a:lnSpc>
                <a:spcPct val="100000"/>
              </a:lnSpc>
              <a:buNone/>
              <a:tabLst>
                <a:tab algn="l" pos="0"/>
              </a:tabLst>
              <a:defRPr b="0" lang="en-GB" sz="1200" strike="noStrike" u="none">
                <a:solidFill>
                  <a:schemeClr val="dk1">
                    <a:tint val="75000"/>
                  </a:schemeClr>
                </a:solidFill>
                <a:effectLst/>
                <a:uFillTx/>
                <a:latin typeface="Calibri"/>
              </a:defRPr>
            </a:lvl1pPr>
          </a:lstStyle>
          <a:p>
            <a:pPr indent="0" algn="r" defTabSz="914400">
              <a:lnSpc>
                <a:spcPct val="100000"/>
              </a:lnSpc>
              <a:buNone/>
              <a:tabLst>
                <a:tab algn="l" pos="0"/>
              </a:tabLst>
            </a:pPr>
            <a:fld id="{9DE4002E-FD02-42EC-B294-20D15938CFE8}" type="slidenum">
              <a:rPr b="0" lang="en-GB" sz="1200" strike="noStrike" u="none">
                <a:solidFill>
                  <a:schemeClr val="dk1">
                    <a:tint val="75000"/>
                  </a:schemeClr>
                </a:solidFill>
                <a:effectLst/>
                <a:uFillTx/>
                <a:latin typeface="Calibri"/>
              </a:rPr>
              <a:t>&lt;número&gt;</a:t>
            </a:fld>
            <a:endParaRPr b="0" lang="pt-BR" sz="1200" strike="noStrike" u="none">
              <a:solidFill>
                <a:srgbClr val="000000"/>
              </a:solidFill>
              <a:effectLst/>
              <a:uFillTx/>
              <a:latin typeface="Times New Roman"/>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vertTitleAndTx" preserve="1">
  <p:cSld name="Vertical Title and Text">
    <p:bg>
      <p:bgPr>
        <a:solidFill>
          <a:srgbClr val="ffffff"/>
        </a:solidFill>
      </p:bgPr>
    </p:bg>
    <p:spTree>
      <p:nvGrpSpPr>
        <p:cNvPr id="1" name=""/>
        <p:cNvGrpSpPr/>
        <p:nvPr/>
      </p:nvGrpSpPr>
      <p:grpSpPr>
        <a:xfrm>
          <a:off x="0" y="0"/>
          <a:ext cx="0" cy="0"/>
          <a:chOff x="0" y="0"/>
          <a:chExt cx="0" cy="0"/>
        </a:xfrm>
      </p:grpSpPr>
      <p:sp>
        <p:nvSpPr>
          <p:cNvPr id="22" name="PlaceHolder 1"/>
          <p:cNvSpPr>
            <a:spLocks noGrp="1"/>
          </p:cNvSpPr>
          <p:nvPr>
            <p:ph type="title"/>
          </p:nvPr>
        </p:nvSpPr>
        <p:spPr>
          <a:xfrm>
            <a:off x="6629400" y="274680"/>
            <a:ext cx="2056680" cy="5850720"/>
          </a:xfrm>
          <a:prstGeom prst="rect">
            <a:avLst/>
          </a:prstGeom>
          <a:noFill/>
          <a:ln w="0">
            <a:noFill/>
          </a:ln>
        </p:spPr>
        <p:txBody>
          <a:bodyPr lIns="91440" rIns="91440" tIns="45720" bIns="45720" anchor="ctr" vert="eaVert">
            <a:noAutofit/>
          </a:bodyPr>
          <a:p>
            <a:pPr indent="0" algn="ctr" defTabSz="914400">
              <a:lnSpc>
                <a:spcPct val="100000"/>
              </a:lnSpc>
              <a:buNone/>
              <a:tabLst>
                <a:tab algn="l" pos="0"/>
              </a:tabLst>
            </a:pPr>
            <a:r>
              <a:rPr b="0" lang="en-US" sz="4400" strike="noStrike" u="none">
                <a:solidFill>
                  <a:schemeClr val="dk1"/>
                </a:solidFill>
                <a:effectLst/>
                <a:uFillTx/>
                <a:latin typeface="Calibri"/>
              </a:rPr>
              <a:t>Click to edit Master title style</a:t>
            </a:r>
            <a:endParaRPr b="0" lang="en-US" sz="4400" strike="noStrike" u="none">
              <a:solidFill>
                <a:schemeClr val="dk1"/>
              </a:solidFill>
              <a:effectLst/>
              <a:uFillTx/>
              <a:latin typeface="Calibri"/>
            </a:endParaRPr>
          </a:p>
        </p:txBody>
      </p:sp>
      <p:sp>
        <p:nvSpPr>
          <p:cNvPr id="23" name="PlaceHolder 2"/>
          <p:cNvSpPr>
            <a:spLocks noGrp="1"/>
          </p:cNvSpPr>
          <p:nvPr>
            <p:ph type="body"/>
          </p:nvPr>
        </p:nvSpPr>
        <p:spPr>
          <a:xfrm>
            <a:off x="457200" y="274680"/>
            <a:ext cx="6019200" cy="5850720"/>
          </a:xfrm>
          <a:prstGeom prst="rect">
            <a:avLst/>
          </a:prstGeom>
          <a:noFill/>
          <a:ln w="0">
            <a:noFill/>
          </a:ln>
        </p:spPr>
        <p:txBody>
          <a:bodyPr lIns="91440" rIns="91440" tIns="45720" bIns="45720" anchor="t" vert="eaVert">
            <a:noAutofit/>
          </a:bodyPr>
          <a:p>
            <a:pPr marL="343080" indent="-343080" defTabSz="914400">
              <a:lnSpc>
                <a:spcPct val="100000"/>
              </a:lnSpc>
              <a:spcBef>
                <a:spcPts val="641"/>
              </a:spcBef>
              <a:buClr>
                <a:srgbClr val="000000"/>
              </a:buClr>
              <a:buFont typeface="Arial"/>
              <a:buChar char="•"/>
            </a:pPr>
            <a:r>
              <a:rPr b="0" lang="en-US" sz="3200" strike="noStrike" u="none">
                <a:solidFill>
                  <a:schemeClr val="dk1"/>
                </a:solidFill>
                <a:effectLst/>
                <a:uFillTx/>
                <a:latin typeface="Calibri"/>
              </a:rPr>
              <a:t>Click to edit Master text styles</a:t>
            </a:r>
            <a:endParaRPr b="0" lang="en-US" sz="3200" strike="noStrike" u="none">
              <a:solidFill>
                <a:schemeClr val="dk1"/>
              </a:solidFill>
              <a:effectLst/>
              <a:uFillTx/>
              <a:latin typeface="Calibri"/>
            </a:endParaRPr>
          </a:p>
          <a:p>
            <a:pPr lvl="1" marL="743040" indent="-285840" defTabSz="914400">
              <a:lnSpc>
                <a:spcPct val="100000"/>
              </a:lnSpc>
              <a:spcBef>
                <a:spcPts val="561"/>
              </a:spcBef>
              <a:buClr>
                <a:srgbClr val="000000"/>
              </a:buClr>
              <a:buFont typeface="Arial"/>
              <a:buChar char="–"/>
            </a:pPr>
            <a:r>
              <a:rPr b="0" lang="en-US" sz="2800" strike="noStrike" u="none">
                <a:solidFill>
                  <a:schemeClr val="dk1"/>
                </a:solidFill>
                <a:effectLst/>
                <a:uFillTx/>
                <a:latin typeface="Calibri"/>
              </a:rPr>
              <a:t>Second level</a:t>
            </a:r>
            <a:endParaRPr b="0" lang="en-US" sz="2800" strike="noStrike" u="none">
              <a:solidFill>
                <a:schemeClr val="dk1"/>
              </a:solidFill>
              <a:effectLst/>
              <a:uFillTx/>
              <a:latin typeface="Calibri"/>
            </a:endParaRPr>
          </a:p>
          <a:p>
            <a:pPr lvl="2" marL="1143000" indent="-228600" defTabSz="914400">
              <a:lnSpc>
                <a:spcPct val="100000"/>
              </a:lnSpc>
              <a:spcBef>
                <a:spcPts val="479"/>
              </a:spcBef>
              <a:buClr>
                <a:srgbClr val="000000"/>
              </a:buClr>
              <a:buFont typeface="Arial"/>
              <a:buChar char="•"/>
            </a:pPr>
            <a:r>
              <a:rPr b="0" lang="en-US" sz="2400" strike="noStrike" u="none">
                <a:solidFill>
                  <a:schemeClr val="dk1"/>
                </a:solidFill>
                <a:effectLst/>
                <a:uFillTx/>
                <a:latin typeface="Calibri"/>
              </a:rPr>
              <a:t>Third level</a:t>
            </a:r>
            <a:endParaRPr b="0" lang="en-US" sz="2400" strike="noStrike" u="none">
              <a:solidFill>
                <a:schemeClr val="dk1"/>
              </a:solidFill>
              <a:effectLst/>
              <a:uFillTx/>
              <a:latin typeface="Calibri"/>
            </a:endParaRPr>
          </a:p>
          <a:p>
            <a:pPr lvl="3" marL="1600200" indent="-228600" defTabSz="914400">
              <a:lnSpc>
                <a:spcPct val="100000"/>
              </a:lnSpc>
              <a:spcBef>
                <a:spcPts val="400"/>
              </a:spcBef>
              <a:buClr>
                <a:srgbClr val="000000"/>
              </a:buClr>
              <a:buFont typeface="Arial"/>
              <a:buChar char="–"/>
            </a:pPr>
            <a:r>
              <a:rPr b="0" lang="en-US" sz="2000" strike="noStrike" u="none">
                <a:solidFill>
                  <a:schemeClr val="dk1"/>
                </a:solidFill>
                <a:effectLst/>
                <a:uFillTx/>
                <a:latin typeface="Calibri"/>
              </a:rPr>
              <a:t>Fourth level</a:t>
            </a:r>
            <a:endParaRPr b="0" lang="en-US" sz="2000" strike="noStrike" u="none">
              <a:solidFill>
                <a:schemeClr val="dk1"/>
              </a:solidFill>
              <a:effectLst/>
              <a:uFillTx/>
              <a:latin typeface="Calibri"/>
            </a:endParaRPr>
          </a:p>
          <a:p>
            <a:pPr lvl="4" marL="2057400" indent="-228600" defTabSz="914400">
              <a:lnSpc>
                <a:spcPct val="100000"/>
              </a:lnSpc>
              <a:spcBef>
                <a:spcPts val="400"/>
              </a:spcBef>
              <a:buClr>
                <a:srgbClr val="000000"/>
              </a:buClr>
              <a:buFont typeface="Arial"/>
              <a:buChar char="»"/>
            </a:pPr>
            <a:r>
              <a:rPr b="0" lang="en-US" sz="2000" strike="noStrike" u="none">
                <a:solidFill>
                  <a:schemeClr val="dk1"/>
                </a:solidFill>
                <a:effectLst/>
                <a:uFillTx/>
                <a:latin typeface="Calibri"/>
              </a:rPr>
              <a:t>Fifth level</a:t>
            </a:r>
            <a:endParaRPr b="0" lang="en-US" sz="2000" strike="noStrike" u="none">
              <a:solidFill>
                <a:schemeClr val="dk1"/>
              </a:solidFill>
              <a:effectLst/>
              <a:uFillTx/>
              <a:latin typeface="Calibri"/>
            </a:endParaRPr>
          </a:p>
        </p:txBody>
      </p:sp>
      <p:sp>
        <p:nvSpPr>
          <p:cNvPr id="24" name="PlaceHolder 3"/>
          <p:cNvSpPr>
            <a:spLocks noGrp="1"/>
          </p:cNvSpPr>
          <p:nvPr>
            <p:ph type="dt" idx="13"/>
          </p:nvPr>
        </p:nvSpPr>
        <p:spPr>
          <a:xfrm>
            <a:off x="457200" y="6356520"/>
            <a:ext cx="2133000" cy="364320"/>
          </a:xfrm>
          <a:prstGeom prst="rect">
            <a:avLst/>
          </a:prstGeom>
          <a:noFill/>
          <a:ln w="0">
            <a:noFill/>
          </a:ln>
        </p:spPr>
        <p:txBody>
          <a:bodyPr lIns="91440" rIns="91440" tIns="45720" bIns="45720" anchor="ctr">
            <a:noAutofit/>
          </a:bodyPr>
          <a:lstStyle>
            <a:lvl1pPr indent="0" defTabSz="914400">
              <a:lnSpc>
                <a:spcPct val="100000"/>
              </a:lnSpc>
              <a:buNone/>
              <a:tabLst>
                <a:tab algn="l" pos="0"/>
              </a:tabLst>
              <a:defRPr b="0" lang="en-GB" sz="1200" strike="noStrike" u="none">
                <a:solidFill>
                  <a:schemeClr val="dk1">
                    <a:tint val="75000"/>
                  </a:schemeClr>
                </a:solidFill>
                <a:effectLst/>
                <a:uFillTx/>
                <a:latin typeface="Calibri"/>
              </a:defRPr>
            </a:lvl1pPr>
          </a:lstStyle>
          <a:p>
            <a:pPr indent="0" defTabSz="914400">
              <a:lnSpc>
                <a:spcPct val="100000"/>
              </a:lnSpc>
              <a:buNone/>
              <a:tabLst>
                <a:tab algn="l" pos="0"/>
              </a:tabLst>
            </a:pPr>
            <a:r>
              <a:rPr b="0" lang="en-GB" sz="1200" strike="noStrike" u="none">
                <a:solidFill>
                  <a:schemeClr val="dk1">
                    <a:tint val="75000"/>
                  </a:schemeClr>
                </a:solidFill>
                <a:effectLst/>
                <a:uFillTx/>
                <a:latin typeface="Calibri"/>
              </a:rPr>
              <a:t>&lt;data/hora&gt;</a:t>
            </a:r>
            <a:endParaRPr b="0" lang="pt-BR" sz="1200" strike="noStrike" u="none">
              <a:solidFill>
                <a:srgbClr val="000000"/>
              </a:solidFill>
              <a:effectLst/>
              <a:uFillTx/>
              <a:latin typeface="Times New Roman"/>
            </a:endParaRPr>
          </a:p>
        </p:txBody>
      </p:sp>
      <p:sp>
        <p:nvSpPr>
          <p:cNvPr id="25" name="PlaceHolder 4"/>
          <p:cNvSpPr>
            <a:spLocks noGrp="1"/>
          </p:cNvSpPr>
          <p:nvPr>
            <p:ph type="ftr" idx="14"/>
          </p:nvPr>
        </p:nvSpPr>
        <p:spPr>
          <a:xfrm>
            <a:off x="3124080" y="6356520"/>
            <a:ext cx="2894760" cy="364320"/>
          </a:xfrm>
          <a:prstGeom prst="rect">
            <a:avLst/>
          </a:prstGeom>
          <a:noFill/>
          <a:ln w="0">
            <a:noFill/>
          </a:ln>
        </p:spPr>
        <p:txBody>
          <a:bodyPr lIns="91440" rIns="91440" tIns="45720" bIns="45720" anchor="ctr">
            <a:noAutofit/>
          </a:bodyPr>
          <a:lstStyle>
            <a:lvl1pPr indent="0" algn="ctr" defTabSz="914400">
              <a:lnSpc>
                <a:spcPct val="100000"/>
              </a:lnSpc>
              <a:buNone/>
              <a:tabLst>
                <a:tab algn="l" pos="0"/>
              </a:tabLst>
              <a:defRPr b="0" lang="pt-BR" sz="1400" strike="noStrike" u="none">
                <a:solidFill>
                  <a:srgbClr val="000000"/>
                </a:solidFill>
                <a:effectLst/>
                <a:uFillTx/>
                <a:latin typeface="Times New Roman"/>
              </a:defRPr>
            </a:lvl1pPr>
          </a:lstStyle>
          <a:p>
            <a:pPr indent="0" algn="ctr" defTabSz="914400">
              <a:lnSpc>
                <a:spcPct val="100000"/>
              </a:lnSpc>
              <a:buNone/>
              <a:tabLst>
                <a:tab algn="l" pos="0"/>
              </a:tabLst>
            </a:pPr>
            <a:r>
              <a:rPr b="0" lang="pt-BR" sz="1400" strike="noStrike" u="none">
                <a:solidFill>
                  <a:srgbClr val="000000"/>
                </a:solidFill>
                <a:effectLst/>
                <a:uFillTx/>
                <a:latin typeface="Times New Roman"/>
              </a:rPr>
              <a:t>&lt;rodapé&gt;</a:t>
            </a:r>
            <a:endParaRPr b="0" lang="pt-BR" sz="1400" strike="noStrike" u="none">
              <a:solidFill>
                <a:srgbClr val="000000"/>
              </a:solidFill>
              <a:effectLst/>
              <a:uFillTx/>
              <a:latin typeface="Times New Roman"/>
            </a:endParaRPr>
          </a:p>
        </p:txBody>
      </p:sp>
      <p:sp>
        <p:nvSpPr>
          <p:cNvPr id="26" name="PlaceHolder 5"/>
          <p:cNvSpPr>
            <a:spLocks noGrp="1"/>
          </p:cNvSpPr>
          <p:nvPr>
            <p:ph type="sldNum" idx="15"/>
          </p:nvPr>
        </p:nvSpPr>
        <p:spPr>
          <a:xfrm>
            <a:off x="6553080" y="6356520"/>
            <a:ext cx="2133000" cy="364320"/>
          </a:xfrm>
          <a:prstGeom prst="rect">
            <a:avLst/>
          </a:prstGeom>
          <a:noFill/>
          <a:ln w="0">
            <a:noFill/>
          </a:ln>
        </p:spPr>
        <p:txBody>
          <a:bodyPr lIns="91440" rIns="91440" tIns="45720" bIns="45720" anchor="ctr">
            <a:noAutofit/>
          </a:bodyPr>
          <a:lstStyle>
            <a:lvl1pPr indent="0" algn="r" defTabSz="914400">
              <a:lnSpc>
                <a:spcPct val="100000"/>
              </a:lnSpc>
              <a:buNone/>
              <a:tabLst>
                <a:tab algn="l" pos="0"/>
              </a:tabLst>
              <a:defRPr b="0" lang="en-GB" sz="1200" strike="noStrike" u="none">
                <a:solidFill>
                  <a:schemeClr val="dk1">
                    <a:tint val="75000"/>
                  </a:schemeClr>
                </a:solidFill>
                <a:effectLst/>
                <a:uFillTx/>
                <a:latin typeface="Calibri"/>
              </a:defRPr>
            </a:lvl1pPr>
          </a:lstStyle>
          <a:p>
            <a:pPr indent="0" algn="r" defTabSz="914400">
              <a:lnSpc>
                <a:spcPct val="100000"/>
              </a:lnSpc>
              <a:buNone/>
              <a:tabLst>
                <a:tab algn="l" pos="0"/>
              </a:tabLst>
            </a:pPr>
            <a:fld id="{0B0E1456-E9AA-4407-8C76-D9A7DA73843B}" type="slidenum">
              <a:rPr b="0" lang="en-GB" sz="1200" strike="noStrike" u="none">
                <a:solidFill>
                  <a:schemeClr val="dk1">
                    <a:tint val="75000"/>
                  </a:schemeClr>
                </a:solidFill>
                <a:effectLst/>
                <a:uFillTx/>
                <a:latin typeface="Calibri"/>
              </a:rPr>
              <a:t>&lt;número&gt;</a:t>
            </a:fld>
            <a:endParaRPr b="0" lang="pt-BR" sz="1200" strike="noStrike" u="none">
              <a:solidFill>
                <a:srgbClr val="000000"/>
              </a:solidFill>
              <a:effectLst/>
              <a:uFillTx/>
              <a:latin typeface="Times New Roman"/>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and Content">
    <p:bg>
      <p:bgPr>
        <a:solidFill>
          <a:srgbClr val="ffffff"/>
        </a:solidFill>
      </p:bgPr>
    </p:bg>
    <p:spTree>
      <p:nvGrpSpPr>
        <p:cNvPr id="1" name=""/>
        <p:cNvGrpSpPr/>
        <p:nvPr/>
      </p:nvGrpSpPr>
      <p:grpSpPr>
        <a:xfrm>
          <a:off x="0" y="0"/>
          <a:ext cx="0" cy="0"/>
          <a:chOff x="0" y="0"/>
          <a:chExt cx="0" cy="0"/>
        </a:xfrm>
      </p:grpSpPr>
      <p:sp>
        <p:nvSpPr>
          <p:cNvPr id="27" name="PlaceHolder 1"/>
          <p:cNvSpPr>
            <a:spLocks noGrp="1"/>
          </p:cNvSpPr>
          <p:nvPr>
            <p:ph type="title"/>
          </p:nvPr>
        </p:nvSpPr>
        <p:spPr>
          <a:xfrm>
            <a:off x="457200" y="274680"/>
            <a:ext cx="8228880" cy="1142280"/>
          </a:xfrm>
          <a:prstGeom prst="rect">
            <a:avLst/>
          </a:prstGeom>
          <a:noFill/>
          <a:ln w="0">
            <a:noFill/>
          </a:ln>
        </p:spPr>
        <p:txBody>
          <a:bodyPr lIns="91440" rIns="91440" tIns="45720" bIns="45720" anchor="ctr">
            <a:noAutofit/>
          </a:bodyPr>
          <a:p>
            <a:pPr indent="0" algn="ctr" defTabSz="914400">
              <a:lnSpc>
                <a:spcPct val="100000"/>
              </a:lnSpc>
              <a:buNone/>
              <a:tabLst>
                <a:tab algn="l" pos="0"/>
              </a:tabLst>
            </a:pPr>
            <a:r>
              <a:rPr b="0" lang="en-US" sz="4400" strike="noStrike" u="none">
                <a:solidFill>
                  <a:schemeClr val="dk1"/>
                </a:solidFill>
                <a:effectLst/>
                <a:uFillTx/>
                <a:latin typeface="Calibri"/>
              </a:rPr>
              <a:t>Click to edit Master title style</a:t>
            </a:r>
            <a:endParaRPr b="0" lang="en-US" sz="4400" strike="noStrike" u="none">
              <a:solidFill>
                <a:schemeClr val="dk1"/>
              </a:solidFill>
              <a:effectLst/>
              <a:uFillTx/>
              <a:latin typeface="Calibri"/>
            </a:endParaRPr>
          </a:p>
        </p:txBody>
      </p:sp>
      <p:sp>
        <p:nvSpPr>
          <p:cNvPr id="28" name="PlaceHolder 2"/>
          <p:cNvSpPr>
            <a:spLocks noGrp="1"/>
          </p:cNvSpPr>
          <p:nvPr>
            <p:ph type="body"/>
          </p:nvPr>
        </p:nvSpPr>
        <p:spPr>
          <a:xfrm>
            <a:off x="457200" y="1600200"/>
            <a:ext cx="8228880" cy="4525200"/>
          </a:xfrm>
          <a:prstGeom prst="rect">
            <a:avLst/>
          </a:prstGeom>
          <a:noFill/>
          <a:ln w="0">
            <a:noFill/>
          </a:ln>
        </p:spPr>
        <p:txBody>
          <a:bodyPr lIns="91440" rIns="91440" tIns="45720" bIns="45720" anchor="t">
            <a:noAutofit/>
          </a:bodyPr>
          <a:p>
            <a:pPr marL="343080" indent="-343080" defTabSz="914400">
              <a:lnSpc>
                <a:spcPct val="100000"/>
              </a:lnSpc>
              <a:spcBef>
                <a:spcPts val="641"/>
              </a:spcBef>
              <a:buClr>
                <a:srgbClr val="000000"/>
              </a:buClr>
              <a:buFont typeface="Arial"/>
              <a:buChar char="•"/>
            </a:pPr>
            <a:r>
              <a:rPr b="0" lang="en-US" sz="3200" strike="noStrike" u="none">
                <a:solidFill>
                  <a:schemeClr val="dk1"/>
                </a:solidFill>
                <a:effectLst/>
                <a:uFillTx/>
                <a:latin typeface="Calibri"/>
              </a:rPr>
              <a:t>Click to edit Master text styles</a:t>
            </a:r>
            <a:endParaRPr b="0" lang="en-US" sz="3200" strike="noStrike" u="none">
              <a:solidFill>
                <a:schemeClr val="dk1"/>
              </a:solidFill>
              <a:effectLst/>
              <a:uFillTx/>
              <a:latin typeface="Calibri"/>
            </a:endParaRPr>
          </a:p>
          <a:p>
            <a:pPr lvl="1" marL="743040" indent="-285840" defTabSz="914400">
              <a:lnSpc>
                <a:spcPct val="100000"/>
              </a:lnSpc>
              <a:spcBef>
                <a:spcPts val="561"/>
              </a:spcBef>
              <a:buClr>
                <a:srgbClr val="000000"/>
              </a:buClr>
              <a:buFont typeface="Arial"/>
              <a:buChar char="–"/>
            </a:pPr>
            <a:r>
              <a:rPr b="0" lang="en-US" sz="2800" strike="noStrike" u="none">
                <a:solidFill>
                  <a:schemeClr val="dk1"/>
                </a:solidFill>
                <a:effectLst/>
                <a:uFillTx/>
                <a:latin typeface="Calibri"/>
              </a:rPr>
              <a:t>Second level</a:t>
            </a:r>
            <a:endParaRPr b="0" lang="en-US" sz="2800" strike="noStrike" u="none">
              <a:solidFill>
                <a:schemeClr val="dk1"/>
              </a:solidFill>
              <a:effectLst/>
              <a:uFillTx/>
              <a:latin typeface="Calibri"/>
            </a:endParaRPr>
          </a:p>
          <a:p>
            <a:pPr lvl="2" marL="1143000" indent="-228600" defTabSz="914400">
              <a:lnSpc>
                <a:spcPct val="100000"/>
              </a:lnSpc>
              <a:spcBef>
                <a:spcPts val="479"/>
              </a:spcBef>
              <a:buClr>
                <a:srgbClr val="000000"/>
              </a:buClr>
              <a:buFont typeface="Arial"/>
              <a:buChar char="•"/>
            </a:pPr>
            <a:r>
              <a:rPr b="0" lang="en-US" sz="2400" strike="noStrike" u="none">
                <a:solidFill>
                  <a:schemeClr val="dk1"/>
                </a:solidFill>
                <a:effectLst/>
                <a:uFillTx/>
                <a:latin typeface="Calibri"/>
              </a:rPr>
              <a:t>Third level</a:t>
            </a:r>
            <a:endParaRPr b="0" lang="en-US" sz="2400" strike="noStrike" u="none">
              <a:solidFill>
                <a:schemeClr val="dk1"/>
              </a:solidFill>
              <a:effectLst/>
              <a:uFillTx/>
              <a:latin typeface="Calibri"/>
            </a:endParaRPr>
          </a:p>
          <a:p>
            <a:pPr lvl="3" marL="1600200" indent="-228600" defTabSz="914400">
              <a:lnSpc>
                <a:spcPct val="100000"/>
              </a:lnSpc>
              <a:spcBef>
                <a:spcPts val="400"/>
              </a:spcBef>
              <a:buClr>
                <a:srgbClr val="000000"/>
              </a:buClr>
              <a:buFont typeface="Arial"/>
              <a:buChar char="–"/>
            </a:pPr>
            <a:r>
              <a:rPr b="0" lang="en-US" sz="2000" strike="noStrike" u="none">
                <a:solidFill>
                  <a:schemeClr val="dk1"/>
                </a:solidFill>
                <a:effectLst/>
                <a:uFillTx/>
                <a:latin typeface="Calibri"/>
              </a:rPr>
              <a:t>Fourth level</a:t>
            </a:r>
            <a:endParaRPr b="0" lang="en-US" sz="2000" strike="noStrike" u="none">
              <a:solidFill>
                <a:schemeClr val="dk1"/>
              </a:solidFill>
              <a:effectLst/>
              <a:uFillTx/>
              <a:latin typeface="Calibri"/>
            </a:endParaRPr>
          </a:p>
          <a:p>
            <a:pPr lvl="4" marL="2057400" indent="-228600" defTabSz="914400">
              <a:lnSpc>
                <a:spcPct val="100000"/>
              </a:lnSpc>
              <a:spcBef>
                <a:spcPts val="400"/>
              </a:spcBef>
              <a:buClr>
                <a:srgbClr val="000000"/>
              </a:buClr>
              <a:buFont typeface="Arial"/>
              <a:buChar char="»"/>
            </a:pPr>
            <a:r>
              <a:rPr b="0" lang="en-US" sz="2000" strike="noStrike" u="none">
                <a:solidFill>
                  <a:schemeClr val="dk1"/>
                </a:solidFill>
                <a:effectLst/>
                <a:uFillTx/>
                <a:latin typeface="Calibri"/>
              </a:rPr>
              <a:t>Fifth level</a:t>
            </a:r>
            <a:endParaRPr b="0" lang="en-US" sz="2000" strike="noStrike" u="none">
              <a:solidFill>
                <a:schemeClr val="dk1"/>
              </a:solidFill>
              <a:effectLst/>
              <a:uFillTx/>
              <a:latin typeface="Calibri"/>
            </a:endParaRPr>
          </a:p>
        </p:txBody>
      </p:sp>
      <p:sp>
        <p:nvSpPr>
          <p:cNvPr id="29" name="PlaceHolder 3"/>
          <p:cNvSpPr>
            <a:spLocks noGrp="1"/>
          </p:cNvSpPr>
          <p:nvPr>
            <p:ph type="dt" idx="16"/>
          </p:nvPr>
        </p:nvSpPr>
        <p:spPr>
          <a:xfrm>
            <a:off x="457200" y="6356520"/>
            <a:ext cx="2133000" cy="364320"/>
          </a:xfrm>
          <a:prstGeom prst="rect">
            <a:avLst/>
          </a:prstGeom>
          <a:noFill/>
          <a:ln w="0">
            <a:noFill/>
          </a:ln>
        </p:spPr>
        <p:txBody>
          <a:bodyPr lIns="91440" rIns="91440" tIns="45720" bIns="45720" anchor="ctr">
            <a:noAutofit/>
          </a:bodyPr>
          <a:lstStyle>
            <a:lvl1pPr indent="0" defTabSz="914400">
              <a:lnSpc>
                <a:spcPct val="100000"/>
              </a:lnSpc>
              <a:buNone/>
              <a:tabLst>
                <a:tab algn="l" pos="0"/>
              </a:tabLst>
              <a:defRPr b="0" lang="en-GB" sz="1200" strike="noStrike" u="none">
                <a:solidFill>
                  <a:schemeClr val="dk1">
                    <a:tint val="75000"/>
                  </a:schemeClr>
                </a:solidFill>
                <a:effectLst/>
                <a:uFillTx/>
                <a:latin typeface="Calibri"/>
              </a:defRPr>
            </a:lvl1pPr>
          </a:lstStyle>
          <a:p>
            <a:pPr indent="0" defTabSz="914400">
              <a:lnSpc>
                <a:spcPct val="100000"/>
              </a:lnSpc>
              <a:buNone/>
              <a:tabLst>
                <a:tab algn="l" pos="0"/>
              </a:tabLst>
            </a:pPr>
            <a:r>
              <a:rPr b="0" lang="en-GB" sz="1200" strike="noStrike" u="none">
                <a:solidFill>
                  <a:schemeClr val="dk1">
                    <a:tint val="75000"/>
                  </a:schemeClr>
                </a:solidFill>
                <a:effectLst/>
                <a:uFillTx/>
                <a:latin typeface="Calibri"/>
              </a:rPr>
              <a:t>&lt;data/hora&gt;</a:t>
            </a:r>
            <a:endParaRPr b="0" lang="pt-BR" sz="1200" strike="noStrike" u="none">
              <a:solidFill>
                <a:srgbClr val="000000"/>
              </a:solidFill>
              <a:effectLst/>
              <a:uFillTx/>
              <a:latin typeface="Times New Roman"/>
            </a:endParaRPr>
          </a:p>
        </p:txBody>
      </p:sp>
      <p:sp>
        <p:nvSpPr>
          <p:cNvPr id="30" name="PlaceHolder 4"/>
          <p:cNvSpPr>
            <a:spLocks noGrp="1"/>
          </p:cNvSpPr>
          <p:nvPr>
            <p:ph type="ftr" idx="17"/>
          </p:nvPr>
        </p:nvSpPr>
        <p:spPr>
          <a:xfrm>
            <a:off x="3124080" y="6356520"/>
            <a:ext cx="2894760" cy="364320"/>
          </a:xfrm>
          <a:prstGeom prst="rect">
            <a:avLst/>
          </a:prstGeom>
          <a:noFill/>
          <a:ln w="0">
            <a:noFill/>
          </a:ln>
        </p:spPr>
        <p:txBody>
          <a:bodyPr lIns="91440" rIns="91440" tIns="45720" bIns="45720" anchor="ctr">
            <a:noAutofit/>
          </a:bodyPr>
          <a:lstStyle>
            <a:lvl1pPr indent="0" algn="ctr" defTabSz="914400">
              <a:lnSpc>
                <a:spcPct val="100000"/>
              </a:lnSpc>
              <a:buNone/>
              <a:tabLst>
                <a:tab algn="l" pos="0"/>
              </a:tabLst>
              <a:defRPr b="0" lang="pt-BR" sz="1400" strike="noStrike" u="none">
                <a:solidFill>
                  <a:srgbClr val="000000"/>
                </a:solidFill>
                <a:effectLst/>
                <a:uFillTx/>
                <a:latin typeface="Times New Roman"/>
              </a:defRPr>
            </a:lvl1pPr>
          </a:lstStyle>
          <a:p>
            <a:pPr indent="0" algn="ctr" defTabSz="914400">
              <a:lnSpc>
                <a:spcPct val="100000"/>
              </a:lnSpc>
              <a:buNone/>
              <a:tabLst>
                <a:tab algn="l" pos="0"/>
              </a:tabLst>
            </a:pPr>
            <a:r>
              <a:rPr b="0" lang="pt-BR" sz="1400" strike="noStrike" u="none">
                <a:solidFill>
                  <a:srgbClr val="000000"/>
                </a:solidFill>
                <a:effectLst/>
                <a:uFillTx/>
                <a:latin typeface="Times New Roman"/>
              </a:rPr>
              <a:t>&lt;rodapé&gt;</a:t>
            </a:r>
            <a:endParaRPr b="0" lang="pt-BR" sz="1400" strike="noStrike" u="none">
              <a:solidFill>
                <a:srgbClr val="000000"/>
              </a:solidFill>
              <a:effectLst/>
              <a:uFillTx/>
              <a:latin typeface="Times New Roman"/>
            </a:endParaRPr>
          </a:p>
        </p:txBody>
      </p:sp>
      <p:sp>
        <p:nvSpPr>
          <p:cNvPr id="31" name="PlaceHolder 5"/>
          <p:cNvSpPr>
            <a:spLocks noGrp="1"/>
          </p:cNvSpPr>
          <p:nvPr>
            <p:ph type="sldNum" idx="18"/>
          </p:nvPr>
        </p:nvSpPr>
        <p:spPr>
          <a:xfrm>
            <a:off x="6553080" y="6356520"/>
            <a:ext cx="2133000" cy="364320"/>
          </a:xfrm>
          <a:prstGeom prst="rect">
            <a:avLst/>
          </a:prstGeom>
          <a:noFill/>
          <a:ln w="0">
            <a:noFill/>
          </a:ln>
        </p:spPr>
        <p:txBody>
          <a:bodyPr lIns="91440" rIns="91440" tIns="45720" bIns="45720" anchor="ctr">
            <a:noAutofit/>
          </a:bodyPr>
          <a:lstStyle>
            <a:lvl1pPr indent="0" algn="r" defTabSz="914400">
              <a:lnSpc>
                <a:spcPct val="100000"/>
              </a:lnSpc>
              <a:buNone/>
              <a:tabLst>
                <a:tab algn="l" pos="0"/>
              </a:tabLst>
              <a:defRPr b="0" lang="en-GB" sz="1200" strike="noStrike" u="none">
                <a:solidFill>
                  <a:schemeClr val="dk1">
                    <a:tint val="75000"/>
                  </a:schemeClr>
                </a:solidFill>
                <a:effectLst/>
                <a:uFillTx/>
                <a:latin typeface="Calibri"/>
              </a:defRPr>
            </a:lvl1pPr>
          </a:lstStyle>
          <a:p>
            <a:pPr indent="0" algn="r" defTabSz="914400">
              <a:lnSpc>
                <a:spcPct val="100000"/>
              </a:lnSpc>
              <a:buNone/>
              <a:tabLst>
                <a:tab algn="l" pos="0"/>
              </a:tabLst>
            </a:pPr>
            <a:fld id="{11228ADF-BF9E-4C5F-A159-E8C2455EB9F1}" type="slidenum">
              <a:rPr b="0" lang="en-GB" sz="1200" strike="noStrike" u="none">
                <a:solidFill>
                  <a:schemeClr val="dk1">
                    <a:tint val="75000"/>
                  </a:schemeClr>
                </a:solidFill>
                <a:effectLst/>
                <a:uFillTx/>
                <a:latin typeface="Calibri"/>
              </a:rPr>
              <a:t>&lt;número&gt;</a:t>
            </a:fld>
            <a:endParaRPr b="0" lang="pt-BR" sz="1200" strike="noStrike" u="none">
              <a:solidFill>
                <a:srgbClr val="000000"/>
              </a:solidFill>
              <a:effectLst/>
              <a:uFillTx/>
              <a:latin typeface="Times New Roman"/>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Section Header">
    <p:bg>
      <p:bgPr>
        <a:solidFill>
          <a:srgbClr val="ffffff"/>
        </a:solidFill>
      </p:bgPr>
    </p:bg>
    <p:spTree>
      <p:nvGrpSpPr>
        <p:cNvPr id="1" name=""/>
        <p:cNvGrpSpPr/>
        <p:nvPr/>
      </p:nvGrpSpPr>
      <p:grpSpPr>
        <a:xfrm>
          <a:off x="0" y="0"/>
          <a:ext cx="0" cy="0"/>
          <a:chOff x="0" y="0"/>
          <a:chExt cx="0" cy="0"/>
        </a:xfrm>
      </p:grpSpPr>
      <p:sp>
        <p:nvSpPr>
          <p:cNvPr id="32" name="PlaceHolder 1"/>
          <p:cNvSpPr>
            <a:spLocks noGrp="1"/>
          </p:cNvSpPr>
          <p:nvPr>
            <p:ph type="title"/>
          </p:nvPr>
        </p:nvSpPr>
        <p:spPr>
          <a:xfrm>
            <a:off x="722160" y="4406760"/>
            <a:ext cx="7771680" cy="1361520"/>
          </a:xfrm>
          <a:prstGeom prst="rect">
            <a:avLst/>
          </a:prstGeom>
          <a:noFill/>
          <a:ln w="0">
            <a:noFill/>
          </a:ln>
        </p:spPr>
        <p:txBody>
          <a:bodyPr lIns="91440" rIns="91440" tIns="45720" bIns="45720" anchor="t">
            <a:noAutofit/>
          </a:bodyPr>
          <a:p>
            <a:pPr indent="0" defTabSz="914400">
              <a:lnSpc>
                <a:spcPct val="100000"/>
              </a:lnSpc>
              <a:buNone/>
              <a:tabLst>
                <a:tab algn="l" pos="0"/>
              </a:tabLst>
            </a:pPr>
            <a:r>
              <a:rPr b="1" lang="en-US" sz="4000" strike="noStrike" u="none" cap="all">
                <a:solidFill>
                  <a:schemeClr val="dk1"/>
                </a:solidFill>
                <a:effectLst/>
                <a:uFillTx/>
                <a:latin typeface="Calibri"/>
              </a:rPr>
              <a:t>Click to edit Master title style</a:t>
            </a:r>
            <a:endParaRPr b="0" lang="en-US" sz="4000" strike="noStrike" u="none">
              <a:solidFill>
                <a:schemeClr val="dk1"/>
              </a:solidFill>
              <a:effectLst/>
              <a:uFillTx/>
              <a:latin typeface="Calibri"/>
            </a:endParaRPr>
          </a:p>
        </p:txBody>
      </p:sp>
      <p:sp>
        <p:nvSpPr>
          <p:cNvPr id="33" name="PlaceHolder 2"/>
          <p:cNvSpPr>
            <a:spLocks noGrp="1"/>
          </p:cNvSpPr>
          <p:nvPr>
            <p:ph type="body"/>
          </p:nvPr>
        </p:nvSpPr>
        <p:spPr>
          <a:xfrm>
            <a:off x="722160" y="2906640"/>
            <a:ext cx="7771680" cy="1499400"/>
          </a:xfrm>
          <a:prstGeom prst="rect">
            <a:avLst/>
          </a:prstGeom>
          <a:noFill/>
          <a:ln w="0">
            <a:noFill/>
          </a:ln>
        </p:spPr>
        <p:txBody>
          <a:bodyPr lIns="91440" rIns="91440" tIns="45720" bIns="45720" anchor="b">
            <a:noAutofit/>
          </a:bodyPr>
          <a:p>
            <a:pPr indent="0" defTabSz="914400">
              <a:lnSpc>
                <a:spcPct val="100000"/>
              </a:lnSpc>
              <a:spcBef>
                <a:spcPts val="400"/>
              </a:spcBef>
              <a:buNone/>
              <a:tabLst>
                <a:tab algn="l" pos="0"/>
              </a:tabLst>
            </a:pPr>
            <a:r>
              <a:rPr b="0" lang="en-US" sz="2000" strike="noStrike" u="none">
                <a:solidFill>
                  <a:schemeClr val="dk1">
                    <a:tint val="75000"/>
                  </a:schemeClr>
                </a:solidFill>
                <a:effectLst/>
                <a:uFillTx/>
                <a:latin typeface="Calibri"/>
              </a:rPr>
              <a:t>Click to edit Master text styles</a:t>
            </a:r>
            <a:endParaRPr b="0" lang="en-US" sz="2000" strike="noStrike" u="none">
              <a:solidFill>
                <a:schemeClr val="dk1"/>
              </a:solidFill>
              <a:effectLst/>
              <a:uFillTx/>
              <a:latin typeface="Calibri"/>
            </a:endParaRPr>
          </a:p>
        </p:txBody>
      </p:sp>
      <p:sp>
        <p:nvSpPr>
          <p:cNvPr id="34" name="PlaceHolder 3"/>
          <p:cNvSpPr>
            <a:spLocks noGrp="1"/>
          </p:cNvSpPr>
          <p:nvPr>
            <p:ph type="dt" idx="19"/>
          </p:nvPr>
        </p:nvSpPr>
        <p:spPr>
          <a:xfrm>
            <a:off x="457200" y="6356520"/>
            <a:ext cx="2133000" cy="364320"/>
          </a:xfrm>
          <a:prstGeom prst="rect">
            <a:avLst/>
          </a:prstGeom>
          <a:noFill/>
          <a:ln w="0">
            <a:noFill/>
          </a:ln>
        </p:spPr>
        <p:txBody>
          <a:bodyPr lIns="91440" rIns="91440" tIns="45720" bIns="45720" anchor="ctr">
            <a:noAutofit/>
          </a:bodyPr>
          <a:lstStyle>
            <a:lvl1pPr indent="0" defTabSz="914400">
              <a:lnSpc>
                <a:spcPct val="100000"/>
              </a:lnSpc>
              <a:buNone/>
              <a:tabLst>
                <a:tab algn="l" pos="0"/>
              </a:tabLst>
              <a:defRPr b="0" lang="en-GB" sz="1200" strike="noStrike" u="none">
                <a:solidFill>
                  <a:schemeClr val="dk1">
                    <a:tint val="75000"/>
                  </a:schemeClr>
                </a:solidFill>
                <a:effectLst/>
                <a:uFillTx/>
                <a:latin typeface="Calibri"/>
              </a:defRPr>
            </a:lvl1pPr>
          </a:lstStyle>
          <a:p>
            <a:pPr indent="0" defTabSz="914400">
              <a:lnSpc>
                <a:spcPct val="100000"/>
              </a:lnSpc>
              <a:buNone/>
              <a:tabLst>
                <a:tab algn="l" pos="0"/>
              </a:tabLst>
            </a:pPr>
            <a:r>
              <a:rPr b="0" lang="en-GB" sz="1200" strike="noStrike" u="none">
                <a:solidFill>
                  <a:schemeClr val="dk1">
                    <a:tint val="75000"/>
                  </a:schemeClr>
                </a:solidFill>
                <a:effectLst/>
                <a:uFillTx/>
                <a:latin typeface="Calibri"/>
              </a:rPr>
              <a:t>&lt;data/hora&gt;</a:t>
            </a:r>
            <a:endParaRPr b="0" lang="pt-BR" sz="1200" strike="noStrike" u="none">
              <a:solidFill>
                <a:srgbClr val="000000"/>
              </a:solidFill>
              <a:effectLst/>
              <a:uFillTx/>
              <a:latin typeface="Times New Roman"/>
            </a:endParaRPr>
          </a:p>
        </p:txBody>
      </p:sp>
      <p:sp>
        <p:nvSpPr>
          <p:cNvPr id="35" name="PlaceHolder 4"/>
          <p:cNvSpPr>
            <a:spLocks noGrp="1"/>
          </p:cNvSpPr>
          <p:nvPr>
            <p:ph type="ftr" idx="20"/>
          </p:nvPr>
        </p:nvSpPr>
        <p:spPr>
          <a:xfrm>
            <a:off x="3124080" y="6356520"/>
            <a:ext cx="2894760" cy="364320"/>
          </a:xfrm>
          <a:prstGeom prst="rect">
            <a:avLst/>
          </a:prstGeom>
          <a:noFill/>
          <a:ln w="0">
            <a:noFill/>
          </a:ln>
        </p:spPr>
        <p:txBody>
          <a:bodyPr lIns="91440" rIns="91440" tIns="45720" bIns="45720" anchor="ctr">
            <a:noAutofit/>
          </a:bodyPr>
          <a:lstStyle>
            <a:lvl1pPr indent="0" algn="ctr" defTabSz="914400">
              <a:lnSpc>
                <a:spcPct val="100000"/>
              </a:lnSpc>
              <a:buNone/>
              <a:tabLst>
                <a:tab algn="l" pos="0"/>
              </a:tabLst>
              <a:defRPr b="0" lang="pt-BR" sz="1400" strike="noStrike" u="none">
                <a:solidFill>
                  <a:srgbClr val="000000"/>
                </a:solidFill>
                <a:effectLst/>
                <a:uFillTx/>
                <a:latin typeface="Times New Roman"/>
              </a:defRPr>
            </a:lvl1pPr>
          </a:lstStyle>
          <a:p>
            <a:pPr indent="0" algn="ctr" defTabSz="914400">
              <a:lnSpc>
                <a:spcPct val="100000"/>
              </a:lnSpc>
              <a:buNone/>
              <a:tabLst>
                <a:tab algn="l" pos="0"/>
              </a:tabLst>
            </a:pPr>
            <a:r>
              <a:rPr b="0" lang="pt-BR" sz="1400" strike="noStrike" u="none">
                <a:solidFill>
                  <a:srgbClr val="000000"/>
                </a:solidFill>
                <a:effectLst/>
                <a:uFillTx/>
                <a:latin typeface="Times New Roman"/>
              </a:rPr>
              <a:t>&lt;rodapé&gt;</a:t>
            </a:r>
            <a:endParaRPr b="0" lang="pt-BR" sz="1400" strike="noStrike" u="none">
              <a:solidFill>
                <a:srgbClr val="000000"/>
              </a:solidFill>
              <a:effectLst/>
              <a:uFillTx/>
              <a:latin typeface="Times New Roman"/>
            </a:endParaRPr>
          </a:p>
        </p:txBody>
      </p:sp>
      <p:sp>
        <p:nvSpPr>
          <p:cNvPr id="36" name="PlaceHolder 5"/>
          <p:cNvSpPr>
            <a:spLocks noGrp="1"/>
          </p:cNvSpPr>
          <p:nvPr>
            <p:ph type="sldNum" idx="21"/>
          </p:nvPr>
        </p:nvSpPr>
        <p:spPr>
          <a:xfrm>
            <a:off x="6553080" y="6356520"/>
            <a:ext cx="2133000" cy="364320"/>
          </a:xfrm>
          <a:prstGeom prst="rect">
            <a:avLst/>
          </a:prstGeom>
          <a:noFill/>
          <a:ln w="0">
            <a:noFill/>
          </a:ln>
        </p:spPr>
        <p:txBody>
          <a:bodyPr lIns="91440" rIns="91440" tIns="45720" bIns="45720" anchor="ctr">
            <a:noAutofit/>
          </a:bodyPr>
          <a:lstStyle>
            <a:lvl1pPr indent="0" algn="r" defTabSz="914400">
              <a:lnSpc>
                <a:spcPct val="100000"/>
              </a:lnSpc>
              <a:buNone/>
              <a:tabLst>
                <a:tab algn="l" pos="0"/>
              </a:tabLst>
              <a:defRPr b="0" lang="en-GB" sz="1200" strike="noStrike" u="none">
                <a:solidFill>
                  <a:schemeClr val="dk1">
                    <a:tint val="75000"/>
                  </a:schemeClr>
                </a:solidFill>
                <a:effectLst/>
                <a:uFillTx/>
                <a:latin typeface="Calibri"/>
              </a:defRPr>
            </a:lvl1pPr>
          </a:lstStyle>
          <a:p>
            <a:pPr indent="0" algn="r" defTabSz="914400">
              <a:lnSpc>
                <a:spcPct val="100000"/>
              </a:lnSpc>
              <a:buNone/>
              <a:tabLst>
                <a:tab algn="l" pos="0"/>
              </a:tabLst>
            </a:pPr>
            <a:fld id="{FCE6E5D5-9AFC-4AE2-9C61-B0AAD5B5E1E1}" type="slidenum">
              <a:rPr b="0" lang="en-GB" sz="1200" strike="noStrike" u="none">
                <a:solidFill>
                  <a:schemeClr val="dk1">
                    <a:tint val="75000"/>
                  </a:schemeClr>
                </a:solidFill>
                <a:effectLst/>
                <a:uFillTx/>
                <a:latin typeface="Calibri"/>
              </a:rPr>
              <a:t>&lt;número&gt;</a:t>
            </a:fld>
            <a:endParaRPr b="0" lang="pt-BR" sz="1200" strike="noStrike" u="none">
              <a:solidFill>
                <a:srgbClr val="000000"/>
              </a:solidFill>
              <a:effectLst/>
              <a:uFillTx/>
              <a:latin typeface="Times New Roman"/>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wo Content">
    <p:bg>
      <p:bgPr>
        <a:solidFill>
          <a:srgbClr val="ffffff"/>
        </a:solidFill>
      </p:bgPr>
    </p:bg>
    <p:spTree>
      <p:nvGrpSpPr>
        <p:cNvPr id="1" name=""/>
        <p:cNvGrpSpPr/>
        <p:nvPr/>
      </p:nvGrpSpPr>
      <p:grpSpPr>
        <a:xfrm>
          <a:off x="0" y="0"/>
          <a:ext cx="0" cy="0"/>
          <a:chOff x="0" y="0"/>
          <a:chExt cx="0" cy="0"/>
        </a:xfrm>
      </p:grpSpPr>
      <p:sp>
        <p:nvSpPr>
          <p:cNvPr id="37" name="PlaceHolder 1"/>
          <p:cNvSpPr>
            <a:spLocks noGrp="1"/>
          </p:cNvSpPr>
          <p:nvPr>
            <p:ph type="title"/>
          </p:nvPr>
        </p:nvSpPr>
        <p:spPr>
          <a:xfrm>
            <a:off x="457200" y="274680"/>
            <a:ext cx="8228880" cy="1142280"/>
          </a:xfrm>
          <a:prstGeom prst="rect">
            <a:avLst/>
          </a:prstGeom>
          <a:noFill/>
          <a:ln w="0">
            <a:noFill/>
          </a:ln>
        </p:spPr>
        <p:txBody>
          <a:bodyPr lIns="91440" rIns="91440" tIns="45720" bIns="45720" anchor="ctr">
            <a:noAutofit/>
          </a:bodyPr>
          <a:p>
            <a:pPr indent="0" algn="ctr" defTabSz="914400">
              <a:lnSpc>
                <a:spcPct val="100000"/>
              </a:lnSpc>
              <a:buNone/>
              <a:tabLst>
                <a:tab algn="l" pos="0"/>
              </a:tabLst>
            </a:pPr>
            <a:r>
              <a:rPr b="0" lang="en-US" sz="4400" strike="noStrike" u="none">
                <a:solidFill>
                  <a:schemeClr val="dk1"/>
                </a:solidFill>
                <a:effectLst/>
                <a:uFillTx/>
                <a:latin typeface="Calibri"/>
              </a:rPr>
              <a:t>Click to edit Master title style</a:t>
            </a:r>
            <a:endParaRPr b="0" lang="en-US" sz="4400" strike="noStrike" u="none">
              <a:solidFill>
                <a:schemeClr val="dk1"/>
              </a:solidFill>
              <a:effectLst/>
              <a:uFillTx/>
              <a:latin typeface="Calibri"/>
            </a:endParaRPr>
          </a:p>
        </p:txBody>
      </p:sp>
      <p:sp>
        <p:nvSpPr>
          <p:cNvPr id="38" name="PlaceHolder 2"/>
          <p:cNvSpPr>
            <a:spLocks noGrp="1"/>
          </p:cNvSpPr>
          <p:nvPr>
            <p:ph type="body"/>
          </p:nvPr>
        </p:nvSpPr>
        <p:spPr>
          <a:xfrm>
            <a:off x="457200" y="1600200"/>
            <a:ext cx="4037760" cy="4525200"/>
          </a:xfrm>
          <a:prstGeom prst="rect">
            <a:avLst/>
          </a:prstGeom>
          <a:noFill/>
          <a:ln w="0">
            <a:noFill/>
          </a:ln>
        </p:spPr>
        <p:txBody>
          <a:bodyPr lIns="91440" rIns="91440" tIns="45720" bIns="45720" anchor="t">
            <a:noAutofit/>
          </a:bodyPr>
          <a:p>
            <a:pPr marL="343080" indent="-343080" defTabSz="914400">
              <a:lnSpc>
                <a:spcPct val="100000"/>
              </a:lnSpc>
              <a:spcBef>
                <a:spcPts val="561"/>
              </a:spcBef>
              <a:buClr>
                <a:srgbClr val="000000"/>
              </a:buClr>
              <a:buFont typeface="Arial"/>
              <a:buChar char="•"/>
            </a:pPr>
            <a:r>
              <a:rPr b="0" lang="en-US" sz="2800" strike="noStrike" u="none">
                <a:solidFill>
                  <a:schemeClr val="dk1"/>
                </a:solidFill>
                <a:effectLst/>
                <a:uFillTx/>
                <a:latin typeface="Calibri"/>
              </a:rPr>
              <a:t>Click to edit Master text styles</a:t>
            </a:r>
            <a:endParaRPr b="0" lang="en-US" sz="2800" strike="noStrike" u="none">
              <a:solidFill>
                <a:schemeClr val="dk1"/>
              </a:solidFill>
              <a:effectLst/>
              <a:uFillTx/>
              <a:latin typeface="Calibri"/>
            </a:endParaRPr>
          </a:p>
          <a:p>
            <a:pPr lvl="1" marL="743040" indent="-285840" defTabSz="914400">
              <a:lnSpc>
                <a:spcPct val="100000"/>
              </a:lnSpc>
              <a:spcBef>
                <a:spcPts val="479"/>
              </a:spcBef>
              <a:buClr>
                <a:srgbClr val="000000"/>
              </a:buClr>
              <a:buFont typeface="Arial"/>
              <a:buChar char="–"/>
            </a:pPr>
            <a:r>
              <a:rPr b="0" lang="en-US" sz="2400" strike="noStrike" u="none">
                <a:solidFill>
                  <a:schemeClr val="dk1"/>
                </a:solidFill>
                <a:effectLst/>
                <a:uFillTx/>
                <a:latin typeface="Calibri"/>
              </a:rPr>
              <a:t>Second level</a:t>
            </a:r>
            <a:endParaRPr b="0" lang="en-US" sz="2400" strike="noStrike" u="none">
              <a:solidFill>
                <a:schemeClr val="dk1"/>
              </a:solidFill>
              <a:effectLst/>
              <a:uFillTx/>
              <a:latin typeface="Calibri"/>
            </a:endParaRPr>
          </a:p>
          <a:p>
            <a:pPr lvl="2" marL="1143000" indent="-228600" defTabSz="914400">
              <a:lnSpc>
                <a:spcPct val="100000"/>
              </a:lnSpc>
              <a:spcBef>
                <a:spcPts val="400"/>
              </a:spcBef>
              <a:buClr>
                <a:srgbClr val="000000"/>
              </a:buClr>
              <a:buFont typeface="Arial"/>
              <a:buChar char="•"/>
            </a:pPr>
            <a:r>
              <a:rPr b="0" lang="en-US" sz="2000" strike="noStrike" u="none">
                <a:solidFill>
                  <a:schemeClr val="dk1"/>
                </a:solidFill>
                <a:effectLst/>
                <a:uFillTx/>
                <a:latin typeface="Calibri"/>
              </a:rPr>
              <a:t>Third level</a:t>
            </a:r>
            <a:endParaRPr b="0" lang="en-US" sz="2000" strike="noStrike" u="none">
              <a:solidFill>
                <a:schemeClr val="dk1"/>
              </a:solidFill>
              <a:effectLst/>
              <a:uFillTx/>
              <a:latin typeface="Calibri"/>
            </a:endParaRPr>
          </a:p>
          <a:p>
            <a:pPr lvl="3" marL="1600200" indent="-228600" defTabSz="914400">
              <a:lnSpc>
                <a:spcPct val="100000"/>
              </a:lnSpc>
              <a:spcBef>
                <a:spcPts val="360"/>
              </a:spcBef>
              <a:buClr>
                <a:srgbClr val="000000"/>
              </a:buClr>
              <a:buFont typeface="Arial"/>
              <a:buChar char="–"/>
            </a:pPr>
            <a:r>
              <a:rPr b="0" lang="en-US" sz="1800" strike="noStrike" u="none">
                <a:solidFill>
                  <a:schemeClr val="dk1"/>
                </a:solidFill>
                <a:effectLst/>
                <a:uFillTx/>
                <a:latin typeface="Calibri"/>
              </a:rPr>
              <a:t>Fourth level</a:t>
            </a:r>
            <a:endParaRPr b="0" lang="en-US" sz="1800" strike="noStrike" u="none">
              <a:solidFill>
                <a:schemeClr val="dk1"/>
              </a:solidFill>
              <a:effectLst/>
              <a:uFillTx/>
              <a:latin typeface="Calibri"/>
            </a:endParaRPr>
          </a:p>
          <a:p>
            <a:pPr lvl="4" marL="2057400" indent="-228600" defTabSz="914400">
              <a:lnSpc>
                <a:spcPct val="100000"/>
              </a:lnSpc>
              <a:spcBef>
                <a:spcPts val="360"/>
              </a:spcBef>
              <a:buClr>
                <a:srgbClr val="000000"/>
              </a:buClr>
              <a:buFont typeface="Arial"/>
              <a:buChar char="»"/>
            </a:pPr>
            <a:r>
              <a:rPr b="0" lang="en-US" sz="1800" strike="noStrike" u="none">
                <a:solidFill>
                  <a:schemeClr val="dk1"/>
                </a:solidFill>
                <a:effectLst/>
                <a:uFillTx/>
                <a:latin typeface="Calibri"/>
              </a:rPr>
              <a:t>Fifth level</a:t>
            </a:r>
            <a:endParaRPr b="0" lang="en-US" sz="1800" strike="noStrike" u="none">
              <a:solidFill>
                <a:schemeClr val="dk1"/>
              </a:solidFill>
              <a:effectLst/>
              <a:uFillTx/>
              <a:latin typeface="Calibri"/>
            </a:endParaRPr>
          </a:p>
        </p:txBody>
      </p:sp>
      <p:sp>
        <p:nvSpPr>
          <p:cNvPr id="39" name="PlaceHolder 3"/>
          <p:cNvSpPr>
            <a:spLocks noGrp="1"/>
          </p:cNvSpPr>
          <p:nvPr>
            <p:ph type="body"/>
          </p:nvPr>
        </p:nvSpPr>
        <p:spPr>
          <a:xfrm>
            <a:off x="4648320" y="1600200"/>
            <a:ext cx="4037760" cy="4525200"/>
          </a:xfrm>
          <a:prstGeom prst="rect">
            <a:avLst/>
          </a:prstGeom>
          <a:noFill/>
          <a:ln w="0">
            <a:noFill/>
          </a:ln>
        </p:spPr>
        <p:txBody>
          <a:bodyPr lIns="91440" rIns="91440" tIns="45720" bIns="45720" anchor="t">
            <a:noAutofit/>
          </a:bodyPr>
          <a:p>
            <a:pPr marL="343080" indent="-343080" defTabSz="914400">
              <a:lnSpc>
                <a:spcPct val="100000"/>
              </a:lnSpc>
              <a:spcBef>
                <a:spcPts val="561"/>
              </a:spcBef>
              <a:buClr>
                <a:srgbClr val="000000"/>
              </a:buClr>
              <a:buFont typeface="Arial"/>
              <a:buChar char="•"/>
            </a:pPr>
            <a:r>
              <a:rPr b="0" lang="en-US" sz="2800" strike="noStrike" u="none">
                <a:solidFill>
                  <a:schemeClr val="dk1"/>
                </a:solidFill>
                <a:effectLst/>
                <a:uFillTx/>
                <a:latin typeface="Calibri"/>
              </a:rPr>
              <a:t>Click to edit Master text styles</a:t>
            </a:r>
            <a:endParaRPr b="0" lang="en-US" sz="2800" strike="noStrike" u="none">
              <a:solidFill>
                <a:schemeClr val="dk1"/>
              </a:solidFill>
              <a:effectLst/>
              <a:uFillTx/>
              <a:latin typeface="Calibri"/>
            </a:endParaRPr>
          </a:p>
          <a:p>
            <a:pPr lvl="1" marL="743040" indent="-285840" defTabSz="914400">
              <a:lnSpc>
                <a:spcPct val="100000"/>
              </a:lnSpc>
              <a:spcBef>
                <a:spcPts val="479"/>
              </a:spcBef>
              <a:buClr>
                <a:srgbClr val="000000"/>
              </a:buClr>
              <a:buFont typeface="Arial"/>
              <a:buChar char="–"/>
            </a:pPr>
            <a:r>
              <a:rPr b="0" lang="en-US" sz="2400" strike="noStrike" u="none">
                <a:solidFill>
                  <a:schemeClr val="dk1"/>
                </a:solidFill>
                <a:effectLst/>
                <a:uFillTx/>
                <a:latin typeface="Calibri"/>
              </a:rPr>
              <a:t>Second level</a:t>
            </a:r>
            <a:endParaRPr b="0" lang="en-US" sz="2400" strike="noStrike" u="none">
              <a:solidFill>
                <a:schemeClr val="dk1"/>
              </a:solidFill>
              <a:effectLst/>
              <a:uFillTx/>
              <a:latin typeface="Calibri"/>
            </a:endParaRPr>
          </a:p>
          <a:p>
            <a:pPr lvl="2" marL="1143000" indent="-228600" defTabSz="914400">
              <a:lnSpc>
                <a:spcPct val="100000"/>
              </a:lnSpc>
              <a:spcBef>
                <a:spcPts val="400"/>
              </a:spcBef>
              <a:buClr>
                <a:srgbClr val="000000"/>
              </a:buClr>
              <a:buFont typeface="Arial"/>
              <a:buChar char="•"/>
            </a:pPr>
            <a:r>
              <a:rPr b="0" lang="en-US" sz="2000" strike="noStrike" u="none">
                <a:solidFill>
                  <a:schemeClr val="dk1"/>
                </a:solidFill>
                <a:effectLst/>
                <a:uFillTx/>
                <a:latin typeface="Calibri"/>
              </a:rPr>
              <a:t>Third level</a:t>
            </a:r>
            <a:endParaRPr b="0" lang="en-US" sz="2000" strike="noStrike" u="none">
              <a:solidFill>
                <a:schemeClr val="dk1"/>
              </a:solidFill>
              <a:effectLst/>
              <a:uFillTx/>
              <a:latin typeface="Calibri"/>
            </a:endParaRPr>
          </a:p>
          <a:p>
            <a:pPr lvl="3" marL="1600200" indent="-228600" defTabSz="914400">
              <a:lnSpc>
                <a:spcPct val="100000"/>
              </a:lnSpc>
              <a:spcBef>
                <a:spcPts val="360"/>
              </a:spcBef>
              <a:buClr>
                <a:srgbClr val="000000"/>
              </a:buClr>
              <a:buFont typeface="Arial"/>
              <a:buChar char="–"/>
            </a:pPr>
            <a:r>
              <a:rPr b="0" lang="en-US" sz="1800" strike="noStrike" u="none">
                <a:solidFill>
                  <a:schemeClr val="dk1"/>
                </a:solidFill>
                <a:effectLst/>
                <a:uFillTx/>
                <a:latin typeface="Calibri"/>
              </a:rPr>
              <a:t>Fourth level</a:t>
            </a:r>
            <a:endParaRPr b="0" lang="en-US" sz="1800" strike="noStrike" u="none">
              <a:solidFill>
                <a:schemeClr val="dk1"/>
              </a:solidFill>
              <a:effectLst/>
              <a:uFillTx/>
              <a:latin typeface="Calibri"/>
            </a:endParaRPr>
          </a:p>
          <a:p>
            <a:pPr lvl="4" marL="2057400" indent="-228600" defTabSz="914400">
              <a:lnSpc>
                <a:spcPct val="100000"/>
              </a:lnSpc>
              <a:spcBef>
                <a:spcPts val="360"/>
              </a:spcBef>
              <a:buClr>
                <a:srgbClr val="000000"/>
              </a:buClr>
              <a:buFont typeface="Arial"/>
              <a:buChar char="»"/>
            </a:pPr>
            <a:r>
              <a:rPr b="0" lang="en-US" sz="1800" strike="noStrike" u="none">
                <a:solidFill>
                  <a:schemeClr val="dk1"/>
                </a:solidFill>
                <a:effectLst/>
                <a:uFillTx/>
                <a:latin typeface="Calibri"/>
              </a:rPr>
              <a:t>Fifth level</a:t>
            </a:r>
            <a:endParaRPr b="0" lang="en-US" sz="1800" strike="noStrike" u="none">
              <a:solidFill>
                <a:schemeClr val="dk1"/>
              </a:solidFill>
              <a:effectLst/>
              <a:uFillTx/>
              <a:latin typeface="Calibri"/>
            </a:endParaRPr>
          </a:p>
        </p:txBody>
      </p:sp>
      <p:sp>
        <p:nvSpPr>
          <p:cNvPr id="40" name="PlaceHolder 4"/>
          <p:cNvSpPr>
            <a:spLocks noGrp="1"/>
          </p:cNvSpPr>
          <p:nvPr>
            <p:ph type="dt" idx="22"/>
          </p:nvPr>
        </p:nvSpPr>
        <p:spPr>
          <a:xfrm>
            <a:off x="457200" y="6356520"/>
            <a:ext cx="2133000" cy="364320"/>
          </a:xfrm>
          <a:prstGeom prst="rect">
            <a:avLst/>
          </a:prstGeom>
          <a:noFill/>
          <a:ln w="0">
            <a:noFill/>
          </a:ln>
        </p:spPr>
        <p:txBody>
          <a:bodyPr lIns="91440" rIns="91440" tIns="45720" bIns="45720" anchor="ctr">
            <a:noAutofit/>
          </a:bodyPr>
          <a:lstStyle>
            <a:lvl1pPr indent="0" defTabSz="914400">
              <a:lnSpc>
                <a:spcPct val="100000"/>
              </a:lnSpc>
              <a:buNone/>
              <a:tabLst>
                <a:tab algn="l" pos="0"/>
              </a:tabLst>
              <a:defRPr b="0" lang="en-GB" sz="1200" strike="noStrike" u="none">
                <a:solidFill>
                  <a:schemeClr val="dk1">
                    <a:tint val="75000"/>
                  </a:schemeClr>
                </a:solidFill>
                <a:effectLst/>
                <a:uFillTx/>
                <a:latin typeface="Calibri"/>
              </a:defRPr>
            </a:lvl1pPr>
          </a:lstStyle>
          <a:p>
            <a:pPr indent="0" defTabSz="914400">
              <a:lnSpc>
                <a:spcPct val="100000"/>
              </a:lnSpc>
              <a:buNone/>
              <a:tabLst>
                <a:tab algn="l" pos="0"/>
              </a:tabLst>
            </a:pPr>
            <a:r>
              <a:rPr b="0" lang="en-GB" sz="1200" strike="noStrike" u="none">
                <a:solidFill>
                  <a:schemeClr val="dk1">
                    <a:tint val="75000"/>
                  </a:schemeClr>
                </a:solidFill>
                <a:effectLst/>
                <a:uFillTx/>
                <a:latin typeface="Calibri"/>
              </a:rPr>
              <a:t>&lt;data/hora&gt;</a:t>
            </a:r>
            <a:endParaRPr b="0" lang="pt-BR" sz="1200" strike="noStrike" u="none">
              <a:solidFill>
                <a:srgbClr val="000000"/>
              </a:solidFill>
              <a:effectLst/>
              <a:uFillTx/>
              <a:latin typeface="Times New Roman"/>
            </a:endParaRPr>
          </a:p>
        </p:txBody>
      </p:sp>
      <p:sp>
        <p:nvSpPr>
          <p:cNvPr id="41" name="PlaceHolder 5"/>
          <p:cNvSpPr>
            <a:spLocks noGrp="1"/>
          </p:cNvSpPr>
          <p:nvPr>
            <p:ph type="ftr" idx="23"/>
          </p:nvPr>
        </p:nvSpPr>
        <p:spPr>
          <a:xfrm>
            <a:off x="3124080" y="6356520"/>
            <a:ext cx="2894760" cy="364320"/>
          </a:xfrm>
          <a:prstGeom prst="rect">
            <a:avLst/>
          </a:prstGeom>
          <a:noFill/>
          <a:ln w="0">
            <a:noFill/>
          </a:ln>
        </p:spPr>
        <p:txBody>
          <a:bodyPr lIns="91440" rIns="91440" tIns="45720" bIns="45720" anchor="ctr">
            <a:noAutofit/>
          </a:bodyPr>
          <a:lstStyle>
            <a:lvl1pPr indent="0" algn="ctr" defTabSz="914400">
              <a:lnSpc>
                <a:spcPct val="100000"/>
              </a:lnSpc>
              <a:buNone/>
              <a:tabLst>
                <a:tab algn="l" pos="0"/>
              </a:tabLst>
              <a:defRPr b="0" lang="pt-BR" sz="1400" strike="noStrike" u="none">
                <a:solidFill>
                  <a:srgbClr val="000000"/>
                </a:solidFill>
                <a:effectLst/>
                <a:uFillTx/>
                <a:latin typeface="Times New Roman"/>
              </a:defRPr>
            </a:lvl1pPr>
          </a:lstStyle>
          <a:p>
            <a:pPr indent="0" algn="ctr" defTabSz="914400">
              <a:lnSpc>
                <a:spcPct val="100000"/>
              </a:lnSpc>
              <a:buNone/>
              <a:tabLst>
                <a:tab algn="l" pos="0"/>
              </a:tabLst>
            </a:pPr>
            <a:r>
              <a:rPr b="0" lang="pt-BR" sz="1400" strike="noStrike" u="none">
                <a:solidFill>
                  <a:srgbClr val="000000"/>
                </a:solidFill>
                <a:effectLst/>
                <a:uFillTx/>
                <a:latin typeface="Times New Roman"/>
              </a:rPr>
              <a:t>&lt;rodapé&gt;</a:t>
            </a:r>
            <a:endParaRPr b="0" lang="pt-BR" sz="1400" strike="noStrike" u="none">
              <a:solidFill>
                <a:srgbClr val="000000"/>
              </a:solidFill>
              <a:effectLst/>
              <a:uFillTx/>
              <a:latin typeface="Times New Roman"/>
            </a:endParaRPr>
          </a:p>
        </p:txBody>
      </p:sp>
      <p:sp>
        <p:nvSpPr>
          <p:cNvPr id="42" name="PlaceHolder 6"/>
          <p:cNvSpPr>
            <a:spLocks noGrp="1"/>
          </p:cNvSpPr>
          <p:nvPr>
            <p:ph type="sldNum" idx="24"/>
          </p:nvPr>
        </p:nvSpPr>
        <p:spPr>
          <a:xfrm>
            <a:off x="6553080" y="6356520"/>
            <a:ext cx="2133000" cy="364320"/>
          </a:xfrm>
          <a:prstGeom prst="rect">
            <a:avLst/>
          </a:prstGeom>
          <a:noFill/>
          <a:ln w="0">
            <a:noFill/>
          </a:ln>
        </p:spPr>
        <p:txBody>
          <a:bodyPr lIns="91440" rIns="91440" tIns="45720" bIns="45720" anchor="ctr">
            <a:noAutofit/>
          </a:bodyPr>
          <a:lstStyle>
            <a:lvl1pPr indent="0" algn="r" defTabSz="914400">
              <a:lnSpc>
                <a:spcPct val="100000"/>
              </a:lnSpc>
              <a:buNone/>
              <a:tabLst>
                <a:tab algn="l" pos="0"/>
              </a:tabLst>
              <a:defRPr b="0" lang="en-GB" sz="1200" strike="noStrike" u="none">
                <a:solidFill>
                  <a:schemeClr val="dk1">
                    <a:tint val="75000"/>
                  </a:schemeClr>
                </a:solidFill>
                <a:effectLst/>
                <a:uFillTx/>
                <a:latin typeface="Calibri"/>
              </a:defRPr>
            </a:lvl1pPr>
          </a:lstStyle>
          <a:p>
            <a:pPr indent="0" algn="r" defTabSz="914400">
              <a:lnSpc>
                <a:spcPct val="100000"/>
              </a:lnSpc>
              <a:buNone/>
              <a:tabLst>
                <a:tab algn="l" pos="0"/>
              </a:tabLst>
            </a:pPr>
            <a:fld id="{27C9CFC7-87D6-40C6-AC0A-9D3DF67D4D6A}" type="slidenum">
              <a:rPr b="0" lang="en-GB" sz="1200" strike="noStrike" u="none">
                <a:solidFill>
                  <a:schemeClr val="dk1">
                    <a:tint val="75000"/>
                  </a:schemeClr>
                </a:solidFill>
                <a:effectLst/>
                <a:uFillTx/>
                <a:latin typeface="Calibri"/>
              </a:rPr>
              <a:t>&lt;número&gt;</a:t>
            </a:fld>
            <a:endParaRPr b="0" lang="pt-BR" sz="1200" strike="noStrike" u="none">
              <a:solidFill>
                <a:srgbClr val="000000"/>
              </a:solidFill>
              <a:effectLst/>
              <a:uFillTx/>
              <a:latin typeface="Times New Roman"/>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mparison">
    <p:bg>
      <p:bgPr>
        <a:solidFill>
          <a:srgbClr val="ffffff"/>
        </a:solidFill>
      </p:bgPr>
    </p:bg>
    <p:spTree>
      <p:nvGrpSpPr>
        <p:cNvPr id="1" name=""/>
        <p:cNvGrpSpPr/>
        <p:nvPr/>
      </p:nvGrpSpPr>
      <p:grpSpPr>
        <a:xfrm>
          <a:off x="0" y="0"/>
          <a:ext cx="0" cy="0"/>
          <a:chOff x="0" y="0"/>
          <a:chExt cx="0" cy="0"/>
        </a:xfrm>
      </p:grpSpPr>
      <p:sp>
        <p:nvSpPr>
          <p:cNvPr id="43" name="PlaceHolder 1"/>
          <p:cNvSpPr>
            <a:spLocks noGrp="1"/>
          </p:cNvSpPr>
          <p:nvPr>
            <p:ph type="title"/>
          </p:nvPr>
        </p:nvSpPr>
        <p:spPr>
          <a:xfrm>
            <a:off x="457200" y="274680"/>
            <a:ext cx="8228880" cy="1142280"/>
          </a:xfrm>
          <a:prstGeom prst="rect">
            <a:avLst/>
          </a:prstGeom>
          <a:noFill/>
          <a:ln w="0">
            <a:noFill/>
          </a:ln>
        </p:spPr>
        <p:txBody>
          <a:bodyPr lIns="91440" rIns="91440" tIns="45720" bIns="45720" anchor="ctr">
            <a:noAutofit/>
          </a:bodyPr>
          <a:p>
            <a:pPr indent="0" algn="ctr" defTabSz="914400">
              <a:lnSpc>
                <a:spcPct val="100000"/>
              </a:lnSpc>
              <a:buNone/>
              <a:tabLst>
                <a:tab algn="l" pos="0"/>
              </a:tabLst>
            </a:pPr>
            <a:r>
              <a:rPr b="0" lang="en-US" sz="4400" strike="noStrike" u="none">
                <a:solidFill>
                  <a:schemeClr val="dk1"/>
                </a:solidFill>
                <a:effectLst/>
                <a:uFillTx/>
                <a:latin typeface="Calibri"/>
              </a:rPr>
              <a:t>Click to edit Master title style</a:t>
            </a:r>
            <a:endParaRPr b="0" lang="en-US" sz="4400" strike="noStrike" u="none">
              <a:solidFill>
                <a:schemeClr val="dk1"/>
              </a:solidFill>
              <a:effectLst/>
              <a:uFillTx/>
              <a:latin typeface="Calibri"/>
            </a:endParaRPr>
          </a:p>
        </p:txBody>
      </p:sp>
      <p:sp>
        <p:nvSpPr>
          <p:cNvPr id="44" name="PlaceHolder 2"/>
          <p:cNvSpPr>
            <a:spLocks noGrp="1"/>
          </p:cNvSpPr>
          <p:nvPr>
            <p:ph type="body"/>
          </p:nvPr>
        </p:nvSpPr>
        <p:spPr>
          <a:xfrm>
            <a:off x="457200" y="1535040"/>
            <a:ext cx="4039560" cy="639000"/>
          </a:xfrm>
          <a:prstGeom prst="rect">
            <a:avLst/>
          </a:prstGeom>
          <a:noFill/>
          <a:ln w="0">
            <a:noFill/>
          </a:ln>
        </p:spPr>
        <p:txBody>
          <a:bodyPr lIns="91440" rIns="91440" tIns="45720" bIns="45720" anchor="b">
            <a:noAutofit/>
          </a:bodyPr>
          <a:p>
            <a:pPr indent="0" defTabSz="914400">
              <a:lnSpc>
                <a:spcPct val="100000"/>
              </a:lnSpc>
              <a:spcBef>
                <a:spcPts val="479"/>
              </a:spcBef>
              <a:buNone/>
              <a:tabLst>
                <a:tab algn="l" pos="0"/>
              </a:tabLst>
            </a:pPr>
            <a:r>
              <a:rPr b="1" lang="en-US" sz="2400" strike="noStrike" u="none">
                <a:solidFill>
                  <a:schemeClr val="dk1"/>
                </a:solidFill>
                <a:effectLst/>
                <a:uFillTx/>
                <a:latin typeface="Calibri"/>
              </a:rPr>
              <a:t>Click to edit Master text styles</a:t>
            </a:r>
            <a:endParaRPr b="0" lang="en-US" sz="2400" strike="noStrike" u="none">
              <a:solidFill>
                <a:schemeClr val="dk1"/>
              </a:solidFill>
              <a:effectLst/>
              <a:uFillTx/>
              <a:latin typeface="Calibri"/>
            </a:endParaRPr>
          </a:p>
        </p:txBody>
      </p:sp>
      <p:sp>
        <p:nvSpPr>
          <p:cNvPr id="45" name="PlaceHolder 3"/>
          <p:cNvSpPr>
            <a:spLocks noGrp="1"/>
          </p:cNvSpPr>
          <p:nvPr>
            <p:ph type="body"/>
          </p:nvPr>
        </p:nvSpPr>
        <p:spPr>
          <a:xfrm>
            <a:off x="457200" y="2174760"/>
            <a:ext cx="4039560" cy="3950640"/>
          </a:xfrm>
          <a:prstGeom prst="rect">
            <a:avLst/>
          </a:prstGeom>
          <a:noFill/>
          <a:ln w="0">
            <a:noFill/>
          </a:ln>
        </p:spPr>
        <p:txBody>
          <a:bodyPr lIns="91440" rIns="91440" tIns="45720" bIns="45720" anchor="t">
            <a:noAutofit/>
          </a:bodyPr>
          <a:p>
            <a:pPr marL="343080" indent="-343080" defTabSz="914400">
              <a:lnSpc>
                <a:spcPct val="100000"/>
              </a:lnSpc>
              <a:spcBef>
                <a:spcPts val="479"/>
              </a:spcBef>
              <a:buClr>
                <a:srgbClr val="000000"/>
              </a:buClr>
              <a:buFont typeface="Arial"/>
              <a:buChar char="•"/>
            </a:pPr>
            <a:r>
              <a:rPr b="0" lang="en-US" sz="2400" strike="noStrike" u="none">
                <a:solidFill>
                  <a:schemeClr val="dk1"/>
                </a:solidFill>
                <a:effectLst/>
                <a:uFillTx/>
                <a:latin typeface="Calibri"/>
              </a:rPr>
              <a:t>Click to edit Master text styles</a:t>
            </a:r>
            <a:endParaRPr b="0" lang="en-US" sz="2400" strike="noStrike" u="none">
              <a:solidFill>
                <a:schemeClr val="dk1"/>
              </a:solidFill>
              <a:effectLst/>
              <a:uFillTx/>
              <a:latin typeface="Calibri"/>
            </a:endParaRPr>
          </a:p>
          <a:p>
            <a:pPr lvl="1" marL="743040" indent="-285840" defTabSz="914400">
              <a:lnSpc>
                <a:spcPct val="100000"/>
              </a:lnSpc>
              <a:spcBef>
                <a:spcPts val="400"/>
              </a:spcBef>
              <a:buClr>
                <a:srgbClr val="000000"/>
              </a:buClr>
              <a:buFont typeface="Arial"/>
              <a:buChar char="–"/>
            </a:pPr>
            <a:r>
              <a:rPr b="0" lang="en-US" sz="2000" strike="noStrike" u="none">
                <a:solidFill>
                  <a:schemeClr val="dk1"/>
                </a:solidFill>
                <a:effectLst/>
                <a:uFillTx/>
                <a:latin typeface="Calibri"/>
              </a:rPr>
              <a:t>Second level</a:t>
            </a:r>
            <a:endParaRPr b="0" lang="en-US" sz="2000" strike="noStrike" u="none">
              <a:solidFill>
                <a:schemeClr val="dk1"/>
              </a:solidFill>
              <a:effectLst/>
              <a:uFillTx/>
              <a:latin typeface="Calibri"/>
            </a:endParaRPr>
          </a:p>
          <a:p>
            <a:pPr lvl="2" marL="1143000" indent="-228600" defTabSz="914400">
              <a:lnSpc>
                <a:spcPct val="100000"/>
              </a:lnSpc>
              <a:spcBef>
                <a:spcPts val="360"/>
              </a:spcBef>
              <a:buClr>
                <a:srgbClr val="000000"/>
              </a:buClr>
              <a:buFont typeface="Arial"/>
              <a:buChar char="•"/>
            </a:pPr>
            <a:r>
              <a:rPr b="0" lang="en-US" sz="1800" strike="noStrike" u="none">
                <a:solidFill>
                  <a:schemeClr val="dk1"/>
                </a:solidFill>
                <a:effectLst/>
                <a:uFillTx/>
                <a:latin typeface="Calibri"/>
              </a:rPr>
              <a:t>Third level</a:t>
            </a:r>
            <a:endParaRPr b="0" lang="en-US" sz="1800" strike="noStrike" u="none">
              <a:solidFill>
                <a:schemeClr val="dk1"/>
              </a:solidFill>
              <a:effectLst/>
              <a:uFillTx/>
              <a:latin typeface="Calibri"/>
            </a:endParaRPr>
          </a:p>
          <a:p>
            <a:pPr lvl="3" marL="1600200" indent="-228600" defTabSz="914400">
              <a:lnSpc>
                <a:spcPct val="100000"/>
              </a:lnSpc>
              <a:spcBef>
                <a:spcPts val="320"/>
              </a:spcBef>
              <a:buClr>
                <a:srgbClr val="000000"/>
              </a:buClr>
              <a:buFont typeface="Arial"/>
              <a:buChar char="–"/>
            </a:pPr>
            <a:r>
              <a:rPr b="0" lang="en-US" sz="1600" strike="noStrike" u="none">
                <a:solidFill>
                  <a:schemeClr val="dk1"/>
                </a:solidFill>
                <a:effectLst/>
                <a:uFillTx/>
                <a:latin typeface="Calibri"/>
              </a:rPr>
              <a:t>Fourth level</a:t>
            </a:r>
            <a:endParaRPr b="0" lang="en-US" sz="1600" strike="noStrike" u="none">
              <a:solidFill>
                <a:schemeClr val="dk1"/>
              </a:solidFill>
              <a:effectLst/>
              <a:uFillTx/>
              <a:latin typeface="Calibri"/>
            </a:endParaRPr>
          </a:p>
          <a:p>
            <a:pPr lvl="4" marL="2057400" indent="-228600" defTabSz="914400">
              <a:lnSpc>
                <a:spcPct val="100000"/>
              </a:lnSpc>
              <a:spcBef>
                <a:spcPts val="320"/>
              </a:spcBef>
              <a:buClr>
                <a:srgbClr val="000000"/>
              </a:buClr>
              <a:buFont typeface="Arial"/>
              <a:buChar char="»"/>
            </a:pPr>
            <a:r>
              <a:rPr b="0" lang="en-US" sz="1600" strike="noStrike" u="none">
                <a:solidFill>
                  <a:schemeClr val="dk1"/>
                </a:solidFill>
                <a:effectLst/>
                <a:uFillTx/>
                <a:latin typeface="Calibri"/>
              </a:rPr>
              <a:t>Fifth level</a:t>
            </a:r>
            <a:endParaRPr b="0" lang="en-US" sz="1600" strike="noStrike" u="none">
              <a:solidFill>
                <a:schemeClr val="dk1"/>
              </a:solidFill>
              <a:effectLst/>
              <a:uFillTx/>
              <a:latin typeface="Calibri"/>
            </a:endParaRPr>
          </a:p>
        </p:txBody>
      </p:sp>
      <p:sp>
        <p:nvSpPr>
          <p:cNvPr id="46" name="PlaceHolder 4"/>
          <p:cNvSpPr>
            <a:spLocks noGrp="1"/>
          </p:cNvSpPr>
          <p:nvPr>
            <p:ph type="body"/>
          </p:nvPr>
        </p:nvSpPr>
        <p:spPr>
          <a:xfrm>
            <a:off x="4645080" y="1535040"/>
            <a:ext cx="4041000" cy="639000"/>
          </a:xfrm>
          <a:prstGeom prst="rect">
            <a:avLst/>
          </a:prstGeom>
          <a:noFill/>
          <a:ln w="0">
            <a:noFill/>
          </a:ln>
        </p:spPr>
        <p:txBody>
          <a:bodyPr lIns="91440" rIns="91440" tIns="45720" bIns="45720" anchor="b">
            <a:noAutofit/>
          </a:bodyPr>
          <a:p>
            <a:pPr indent="0" defTabSz="914400">
              <a:lnSpc>
                <a:spcPct val="100000"/>
              </a:lnSpc>
              <a:spcBef>
                <a:spcPts val="479"/>
              </a:spcBef>
              <a:buNone/>
              <a:tabLst>
                <a:tab algn="l" pos="0"/>
              </a:tabLst>
            </a:pPr>
            <a:r>
              <a:rPr b="1" lang="en-US" sz="2400" strike="noStrike" u="none">
                <a:solidFill>
                  <a:schemeClr val="dk1"/>
                </a:solidFill>
                <a:effectLst/>
                <a:uFillTx/>
                <a:latin typeface="Calibri"/>
              </a:rPr>
              <a:t>Click to edit Master text styles</a:t>
            </a:r>
            <a:endParaRPr b="0" lang="en-US" sz="2400" strike="noStrike" u="none">
              <a:solidFill>
                <a:schemeClr val="dk1"/>
              </a:solidFill>
              <a:effectLst/>
              <a:uFillTx/>
              <a:latin typeface="Calibri"/>
            </a:endParaRPr>
          </a:p>
        </p:txBody>
      </p:sp>
      <p:sp>
        <p:nvSpPr>
          <p:cNvPr id="47" name="PlaceHolder 5"/>
          <p:cNvSpPr>
            <a:spLocks noGrp="1"/>
          </p:cNvSpPr>
          <p:nvPr>
            <p:ph type="body"/>
          </p:nvPr>
        </p:nvSpPr>
        <p:spPr>
          <a:xfrm>
            <a:off x="4645080" y="2174760"/>
            <a:ext cx="4041000" cy="3950640"/>
          </a:xfrm>
          <a:prstGeom prst="rect">
            <a:avLst/>
          </a:prstGeom>
          <a:noFill/>
          <a:ln w="0">
            <a:noFill/>
          </a:ln>
        </p:spPr>
        <p:txBody>
          <a:bodyPr lIns="91440" rIns="91440" tIns="45720" bIns="45720" anchor="t">
            <a:noAutofit/>
          </a:bodyPr>
          <a:p>
            <a:pPr marL="343080" indent="-343080" defTabSz="914400">
              <a:lnSpc>
                <a:spcPct val="100000"/>
              </a:lnSpc>
              <a:spcBef>
                <a:spcPts val="479"/>
              </a:spcBef>
              <a:buClr>
                <a:srgbClr val="000000"/>
              </a:buClr>
              <a:buFont typeface="Arial"/>
              <a:buChar char="•"/>
            </a:pPr>
            <a:r>
              <a:rPr b="0" lang="en-US" sz="2400" strike="noStrike" u="none">
                <a:solidFill>
                  <a:schemeClr val="dk1"/>
                </a:solidFill>
                <a:effectLst/>
                <a:uFillTx/>
                <a:latin typeface="Calibri"/>
              </a:rPr>
              <a:t>Click to edit Master text styles</a:t>
            </a:r>
            <a:endParaRPr b="0" lang="en-US" sz="2400" strike="noStrike" u="none">
              <a:solidFill>
                <a:schemeClr val="dk1"/>
              </a:solidFill>
              <a:effectLst/>
              <a:uFillTx/>
              <a:latin typeface="Calibri"/>
            </a:endParaRPr>
          </a:p>
          <a:p>
            <a:pPr lvl="1" marL="743040" indent="-285840" defTabSz="914400">
              <a:lnSpc>
                <a:spcPct val="100000"/>
              </a:lnSpc>
              <a:spcBef>
                <a:spcPts val="400"/>
              </a:spcBef>
              <a:buClr>
                <a:srgbClr val="000000"/>
              </a:buClr>
              <a:buFont typeface="Arial"/>
              <a:buChar char="–"/>
            </a:pPr>
            <a:r>
              <a:rPr b="0" lang="en-US" sz="2000" strike="noStrike" u="none">
                <a:solidFill>
                  <a:schemeClr val="dk1"/>
                </a:solidFill>
                <a:effectLst/>
                <a:uFillTx/>
                <a:latin typeface="Calibri"/>
              </a:rPr>
              <a:t>Second level</a:t>
            </a:r>
            <a:endParaRPr b="0" lang="en-US" sz="2000" strike="noStrike" u="none">
              <a:solidFill>
                <a:schemeClr val="dk1"/>
              </a:solidFill>
              <a:effectLst/>
              <a:uFillTx/>
              <a:latin typeface="Calibri"/>
            </a:endParaRPr>
          </a:p>
          <a:p>
            <a:pPr lvl="2" marL="1143000" indent="-228600" defTabSz="914400">
              <a:lnSpc>
                <a:spcPct val="100000"/>
              </a:lnSpc>
              <a:spcBef>
                <a:spcPts val="360"/>
              </a:spcBef>
              <a:buClr>
                <a:srgbClr val="000000"/>
              </a:buClr>
              <a:buFont typeface="Arial"/>
              <a:buChar char="•"/>
            </a:pPr>
            <a:r>
              <a:rPr b="0" lang="en-US" sz="1800" strike="noStrike" u="none">
                <a:solidFill>
                  <a:schemeClr val="dk1"/>
                </a:solidFill>
                <a:effectLst/>
                <a:uFillTx/>
                <a:latin typeface="Calibri"/>
              </a:rPr>
              <a:t>Third level</a:t>
            </a:r>
            <a:endParaRPr b="0" lang="en-US" sz="1800" strike="noStrike" u="none">
              <a:solidFill>
                <a:schemeClr val="dk1"/>
              </a:solidFill>
              <a:effectLst/>
              <a:uFillTx/>
              <a:latin typeface="Calibri"/>
            </a:endParaRPr>
          </a:p>
          <a:p>
            <a:pPr lvl="3" marL="1600200" indent="-228600" defTabSz="914400">
              <a:lnSpc>
                <a:spcPct val="100000"/>
              </a:lnSpc>
              <a:spcBef>
                <a:spcPts val="320"/>
              </a:spcBef>
              <a:buClr>
                <a:srgbClr val="000000"/>
              </a:buClr>
              <a:buFont typeface="Arial"/>
              <a:buChar char="–"/>
            </a:pPr>
            <a:r>
              <a:rPr b="0" lang="en-US" sz="1600" strike="noStrike" u="none">
                <a:solidFill>
                  <a:schemeClr val="dk1"/>
                </a:solidFill>
                <a:effectLst/>
                <a:uFillTx/>
                <a:latin typeface="Calibri"/>
              </a:rPr>
              <a:t>Fourth level</a:t>
            </a:r>
            <a:endParaRPr b="0" lang="en-US" sz="1600" strike="noStrike" u="none">
              <a:solidFill>
                <a:schemeClr val="dk1"/>
              </a:solidFill>
              <a:effectLst/>
              <a:uFillTx/>
              <a:latin typeface="Calibri"/>
            </a:endParaRPr>
          </a:p>
          <a:p>
            <a:pPr lvl="4" marL="2057400" indent="-228600" defTabSz="914400">
              <a:lnSpc>
                <a:spcPct val="100000"/>
              </a:lnSpc>
              <a:spcBef>
                <a:spcPts val="320"/>
              </a:spcBef>
              <a:buClr>
                <a:srgbClr val="000000"/>
              </a:buClr>
              <a:buFont typeface="Arial"/>
              <a:buChar char="»"/>
            </a:pPr>
            <a:r>
              <a:rPr b="0" lang="en-US" sz="1600" strike="noStrike" u="none">
                <a:solidFill>
                  <a:schemeClr val="dk1"/>
                </a:solidFill>
                <a:effectLst/>
                <a:uFillTx/>
                <a:latin typeface="Calibri"/>
              </a:rPr>
              <a:t>Fifth level</a:t>
            </a:r>
            <a:endParaRPr b="0" lang="en-US" sz="1600" strike="noStrike" u="none">
              <a:solidFill>
                <a:schemeClr val="dk1"/>
              </a:solidFill>
              <a:effectLst/>
              <a:uFillTx/>
              <a:latin typeface="Calibri"/>
            </a:endParaRPr>
          </a:p>
        </p:txBody>
      </p:sp>
      <p:sp>
        <p:nvSpPr>
          <p:cNvPr id="48" name="PlaceHolder 6"/>
          <p:cNvSpPr>
            <a:spLocks noGrp="1"/>
          </p:cNvSpPr>
          <p:nvPr>
            <p:ph type="dt" idx="25"/>
          </p:nvPr>
        </p:nvSpPr>
        <p:spPr>
          <a:xfrm>
            <a:off x="457200" y="6356520"/>
            <a:ext cx="2133000" cy="364320"/>
          </a:xfrm>
          <a:prstGeom prst="rect">
            <a:avLst/>
          </a:prstGeom>
          <a:noFill/>
          <a:ln w="0">
            <a:noFill/>
          </a:ln>
        </p:spPr>
        <p:txBody>
          <a:bodyPr lIns="91440" rIns="91440" tIns="45720" bIns="45720" anchor="ctr">
            <a:noAutofit/>
          </a:bodyPr>
          <a:lstStyle>
            <a:lvl1pPr indent="0" defTabSz="914400">
              <a:lnSpc>
                <a:spcPct val="100000"/>
              </a:lnSpc>
              <a:buNone/>
              <a:tabLst>
                <a:tab algn="l" pos="0"/>
              </a:tabLst>
              <a:defRPr b="0" lang="en-GB" sz="1200" strike="noStrike" u="none">
                <a:solidFill>
                  <a:schemeClr val="dk1">
                    <a:tint val="75000"/>
                  </a:schemeClr>
                </a:solidFill>
                <a:effectLst/>
                <a:uFillTx/>
                <a:latin typeface="Calibri"/>
              </a:defRPr>
            </a:lvl1pPr>
          </a:lstStyle>
          <a:p>
            <a:pPr indent="0" defTabSz="914400">
              <a:lnSpc>
                <a:spcPct val="100000"/>
              </a:lnSpc>
              <a:buNone/>
              <a:tabLst>
                <a:tab algn="l" pos="0"/>
              </a:tabLst>
            </a:pPr>
            <a:r>
              <a:rPr b="0" lang="en-GB" sz="1200" strike="noStrike" u="none">
                <a:solidFill>
                  <a:schemeClr val="dk1">
                    <a:tint val="75000"/>
                  </a:schemeClr>
                </a:solidFill>
                <a:effectLst/>
                <a:uFillTx/>
                <a:latin typeface="Calibri"/>
              </a:rPr>
              <a:t>&lt;data/hora&gt;</a:t>
            </a:r>
            <a:endParaRPr b="0" lang="pt-BR" sz="1200" strike="noStrike" u="none">
              <a:solidFill>
                <a:srgbClr val="000000"/>
              </a:solidFill>
              <a:effectLst/>
              <a:uFillTx/>
              <a:latin typeface="Times New Roman"/>
            </a:endParaRPr>
          </a:p>
        </p:txBody>
      </p:sp>
      <p:sp>
        <p:nvSpPr>
          <p:cNvPr id="49" name="PlaceHolder 7"/>
          <p:cNvSpPr>
            <a:spLocks noGrp="1"/>
          </p:cNvSpPr>
          <p:nvPr>
            <p:ph type="ftr" idx="26"/>
          </p:nvPr>
        </p:nvSpPr>
        <p:spPr>
          <a:xfrm>
            <a:off x="3124080" y="6356520"/>
            <a:ext cx="2894760" cy="364320"/>
          </a:xfrm>
          <a:prstGeom prst="rect">
            <a:avLst/>
          </a:prstGeom>
          <a:noFill/>
          <a:ln w="0">
            <a:noFill/>
          </a:ln>
        </p:spPr>
        <p:txBody>
          <a:bodyPr lIns="91440" rIns="91440" tIns="45720" bIns="45720" anchor="ctr">
            <a:noAutofit/>
          </a:bodyPr>
          <a:lstStyle>
            <a:lvl1pPr indent="0" algn="ctr" defTabSz="914400">
              <a:lnSpc>
                <a:spcPct val="100000"/>
              </a:lnSpc>
              <a:buNone/>
              <a:tabLst>
                <a:tab algn="l" pos="0"/>
              </a:tabLst>
              <a:defRPr b="0" lang="pt-BR" sz="1400" strike="noStrike" u="none">
                <a:solidFill>
                  <a:srgbClr val="000000"/>
                </a:solidFill>
                <a:effectLst/>
                <a:uFillTx/>
                <a:latin typeface="Times New Roman"/>
              </a:defRPr>
            </a:lvl1pPr>
          </a:lstStyle>
          <a:p>
            <a:pPr indent="0" algn="ctr" defTabSz="914400">
              <a:lnSpc>
                <a:spcPct val="100000"/>
              </a:lnSpc>
              <a:buNone/>
              <a:tabLst>
                <a:tab algn="l" pos="0"/>
              </a:tabLst>
            </a:pPr>
            <a:r>
              <a:rPr b="0" lang="pt-BR" sz="1400" strike="noStrike" u="none">
                <a:solidFill>
                  <a:srgbClr val="000000"/>
                </a:solidFill>
                <a:effectLst/>
                <a:uFillTx/>
                <a:latin typeface="Times New Roman"/>
              </a:rPr>
              <a:t>&lt;rodapé&gt;</a:t>
            </a:r>
            <a:endParaRPr b="0" lang="pt-BR" sz="1400" strike="noStrike" u="none">
              <a:solidFill>
                <a:srgbClr val="000000"/>
              </a:solidFill>
              <a:effectLst/>
              <a:uFillTx/>
              <a:latin typeface="Times New Roman"/>
            </a:endParaRPr>
          </a:p>
        </p:txBody>
      </p:sp>
      <p:sp>
        <p:nvSpPr>
          <p:cNvPr id="50" name="PlaceHolder 8"/>
          <p:cNvSpPr>
            <a:spLocks noGrp="1"/>
          </p:cNvSpPr>
          <p:nvPr>
            <p:ph type="sldNum" idx="27"/>
          </p:nvPr>
        </p:nvSpPr>
        <p:spPr>
          <a:xfrm>
            <a:off x="6553080" y="6356520"/>
            <a:ext cx="2133000" cy="364320"/>
          </a:xfrm>
          <a:prstGeom prst="rect">
            <a:avLst/>
          </a:prstGeom>
          <a:noFill/>
          <a:ln w="0">
            <a:noFill/>
          </a:ln>
        </p:spPr>
        <p:txBody>
          <a:bodyPr lIns="91440" rIns="91440" tIns="45720" bIns="45720" anchor="ctr">
            <a:noAutofit/>
          </a:bodyPr>
          <a:lstStyle>
            <a:lvl1pPr indent="0" algn="r" defTabSz="914400">
              <a:lnSpc>
                <a:spcPct val="100000"/>
              </a:lnSpc>
              <a:buNone/>
              <a:tabLst>
                <a:tab algn="l" pos="0"/>
              </a:tabLst>
              <a:defRPr b="0" lang="en-GB" sz="1200" strike="noStrike" u="none">
                <a:solidFill>
                  <a:schemeClr val="dk1">
                    <a:tint val="75000"/>
                  </a:schemeClr>
                </a:solidFill>
                <a:effectLst/>
                <a:uFillTx/>
                <a:latin typeface="Calibri"/>
              </a:defRPr>
            </a:lvl1pPr>
          </a:lstStyle>
          <a:p>
            <a:pPr indent="0" algn="r" defTabSz="914400">
              <a:lnSpc>
                <a:spcPct val="100000"/>
              </a:lnSpc>
              <a:buNone/>
              <a:tabLst>
                <a:tab algn="l" pos="0"/>
              </a:tabLst>
            </a:pPr>
            <a:fld id="{CD88734A-7A17-4D41-81A5-4B8E80F4677F}" type="slidenum">
              <a:rPr b="0" lang="en-GB" sz="1200" strike="noStrike" u="none">
                <a:solidFill>
                  <a:schemeClr val="dk1">
                    <a:tint val="75000"/>
                  </a:schemeClr>
                </a:solidFill>
                <a:effectLst/>
                <a:uFillTx/>
                <a:latin typeface="Calibri"/>
              </a:rPr>
              <a:t>&lt;número&gt;</a:t>
            </a:fld>
            <a:endParaRPr b="0" lang="pt-BR" sz="1200" strike="noStrike" u="none">
              <a:solidFill>
                <a:srgbClr val="000000"/>
              </a:solidFill>
              <a:effectLst/>
              <a:uFillTx/>
              <a:latin typeface="Times New Roman"/>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sldMaster>
</file>

<file path=ppt/slides/_rels/slide1.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6.xml"/>
</Relationships>
</file>

<file path=ppt/slides/_rels/slide11.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6.xml"/>
</Relationships>
</file>

<file path=ppt/slides/_rels/slide12.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6.xml"/>
</Relationships>
</file>

<file path=ppt/slides/_rels/slide13.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6.xml"/>
</Relationships>
</file>

<file path=ppt/slides/_rels/slide14.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slideLayout" Target="../slideLayouts/slideLayout6.xml"/>
</Relationships>
</file>

<file path=ppt/slides/_rels/slide15.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slideLayout" Target="../slideLayouts/slideLayout6.xml"/>
</Relationships>
</file>

<file path=ppt/slides/_rels/slide16.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slideLayout" Target="../slideLayouts/slideLayout6.xml"/>
</Relationships>
</file>

<file path=ppt/slides/_rels/slide17.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slideLayout" Target="../slideLayouts/slideLayout6.xml"/>
</Relationships>
</file>

<file path=ppt/slides/_rels/slide18.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slideLayout" Target="../slideLayouts/slideLayout6.xml"/>
</Relationships>
</file>

<file path=ppt/slides/_rels/slide19.xml.rels><?xml version="1.0" encoding="UTF-8"?>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6.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6.xml"/>
</Relationships>
</file>

<file path=ppt/slides/_rels/slide20.xml.rels><?xml version="1.0" encoding="UTF-8"?>
<Relationships xmlns="http://schemas.openxmlformats.org/package/2006/relationships"><Relationship Id="rId1" Type="http://schemas.openxmlformats.org/officeDocument/2006/relationships/image" Target="../media/image22.png"/><Relationship Id="rId2" Type="http://schemas.openxmlformats.org/officeDocument/2006/relationships/slideLayout" Target="../slideLayouts/slideLayout6.xml"/>
</Relationships>
</file>

<file path=ppt/slides/_rels/slide21.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slideLayout" Target="../slideLayouts/slideLayout6.xml"/>
</Relationships>
</file>

<file path=ppt/slides/_rels/slide22.xml.rels><?xml version="1.0" encoding="UTF-8"?>
<Relationships xmlns="http://schemas.openxmlformats.org/package/2006/relationships"><Relationship Id="rId1" Type="http://schemas.openxmlformats.org/officeDocument/2006/relationships/image" Target="../media/image24.png"/><Relationship Id="rId2" Type="http://schemas.openxmlformats.org/officeDocument/2006/relationships/slideLayout" Target="../slideLayouts/slideLayout6.xml"/>
</Relationships>
</file>

<file path=ppt/slides/_rels/slide23.xml.rels><?xml version="1.0" encoding="UTF-8"?>
<Relationships xmlns="http://schemas.openxmlformats.org/package/2006/relationships"><Relationship Id="rId1" Type="http://schemas.openxmlformats.org/officeDocument/2006/relationships/image" Target="../media/image25.png"/><Relationship Id="rId2" Type="http://schemas.openxmlformats.org/officeDocument/2006/relationships/slideLayout" Target="../slideLayouts/slideLayout6.xml"/>
</Relationships>
</file>

<file path=ppt/slides/_rels/slide24.xml.rels><?xml version="1.0" encoding="UTF-8"?>
<Relationships xmlns="http://schemas.openxmlformats.org/package/2006/relationships"><Relationship Id="rId1" Type="http://schemas.openxmlformats.org/officeDocument/2006/relationships/image" Target="../media/image26.png"/><Relationship Id="rId2" Type="http://schemas.openxmlformats.org/officeDocument/2006/relationships/slideLayout" Target="../slideLayouts/slideLayout6.xml"/>
</Relationships>
</file>

<file path=ppt/slides/_rels/slide25.xml.rels><?xml version="1.0" encoding="UTF-8"?>
<Relationships xmlns="http://schemas.openxmlformats.org/package/2006/relationships"><Relationship Id="rId1" Type="http://schemas.openxmlformats.org/officeDocument/2006/relationships/image" Target="../media/image27.png"/><Relationship Id="rId2" Type="http://schemas.openxmlformats.org/officeDocument/2006/relationships/slideLayout" Target="../slideLayouts/slideLayout6.xml"/>
</Relationships>
</file>

<file path=ppt/slides/_rels/slide26.xml.rels><?xml version="1.0" encoding="UTF-8"?>
<Relationships xmlns="http://schemas.openxmlformats.org/package/2006/relationships"><Relationship Id="rId1" Type="http://schemas.openxmlformats.org/officeDocument/2006/relationships/slideLayout" Target="../slideLayouts/slideLayout11.xml"/>
</Relationships>
</file>

<file path=ppt/slides/_rels/slide27.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8.png"/><Relationship Id="rId3" Type="http://schemas.openxmlformats.org/officeDocument/2006/relationships/slideLayout" Target="../slideLayouts/slideLayout11.xml"/>
</Relationships>
</file>

<file path=ppt/slides/_rels/slide3.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6.xml"/>
</Relationships>
</file>

<file path=ppt/slides/_rels/slide4.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6.png"/><Relationship Id="rId3" Type="http://schemas.openxmlformats.org/officeDocument/2006/relationships/slideLayout" Target="../slideLayouts/slideLayout10.xml"/>
</Relationships>
</file>

<file path=ppt/slides/_rels/slide5.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6.xml"/>
</Relationships>
</file>

<file path=ppt/slides/_rels/slide6.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6.xml"/>
</Relationships>
</file>

<file path=ppt/slides/_rels/slide7.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0.xml"/>
</Relationships>
</file>

<file path=ppt/slides/_rels/slide8.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6.xml"/>
</Relationships>
</file>

<file path=ppt/slides/_rels/slide9.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6.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1" name="Picture 5" descr="C:\Users\rosemeneses\Desktop\Schuler\References\pexels-adam-krypel-19165796-6498994.jpg"/>
          <p:cNvPicPr/>
          <p:nvPr/>
        </p:nvPicPr>
        <p:blipFill>
          <a:blip r:embed="rId1"/>
          <a:srcRect l="6272" t="0" r="5231" b="0"/>
          <a:stretch/>
        </p:blipFill>
        <p:spPr>
          <a:xfrm>
            <a:off x="0" y="0"/>
            <a:ext cx="9143280" cy="6878880"/>
          </a:xfrm>
          <a:prstGeom prst="rect">
            <a:avLst/>
          </a:prstGeom>
          <a:noFill/>
          <a:ln w="0">
            <a:noFill/>
          </a:ln>
        </p:spPr>
      </p:pic>
      <p:sp>
        <p:nvSpPr>
          <p:cNvPr id="62" name="PlaceHolder 1"/>
          <p:cNvSpPr>
            <a:spLocks noGrp="1"/>
          </p:cNvSpPr>
          <p:nvPr>
            <p:ph type="subTitle"/>
          </p:nvPr>
        </p:nvSpPr>
        <p:spPr>
          <a:xfrm>
            <a:off x="1539720" y="6021360"/>
            <a:ext cx="6063840" cy="835920"/>
          </a:xfrm>
          <a:prstGeom prst="rect">
            <a:avLst/>
          </a:prstGeom>
          <a:noFill/>
          <a:ln w="0">
            <a:noFill/>
          </a:ln>
        </p:spPr>
        <p:txBody>
          <a:bodyPr lIns="91440" rIns="91440" tIns="45720" bIns="45720" anchor="t">
            <a:normAutofit/>
          </a:bodyPr>
          <a:p>
            <a:pPr algn="ctr" defTabSz="914400">
              <a:lnSpc>
                <a:spcPct val="100000"/>
              </a:lnSpc>
              <a:spcBef>
                <a:spcPts val="641"/>
              </a:spcBef>
              <a:tabLst>
                <a:tab algn="l" pos="0"/>
              </a:tabLst>
            </a:pPr>
            <a:r>
              <a:rPr b="0" lang="en-GB" sz="3200" strike="noStrike" u="none" baseline="30000">
                <a:solidFill>
                  <a:schemeClr val="lt1"/>
                </a:solidFill>
                <a:effectLst/>
                <a:uFillTx/>
                <a:latin typeface="Century Gothic"/>
              </a:rPr>
              <a:t>Reativando as frequências adormecidas</a:t>
            </a:r>
            <a:endParaRPr b="0" lang="pt-BR" sz="3200" strike="noStrike" u="none">
              <a:solidFill>
                <a:srgbClr val="000000"/>
              </a:solidFill>
              <a:effectLst/>
              <a:uFillTx/>
              <a:latin typeface="Arial"/>
            </a:endParaRPr>
          </a:p>
        </p:txBody>
      </p:sp>
      <p:pic>
        <p:nvPicPr>
          <p:cNvPr id="63" name="Picture 2" descr="C:\Users\rosemeneses\Desktop\Schuler\Z_AS_Runas Atlantes_branco.png"/>
          <p:cNvPicPr/>
          <p:nvPr/>
        </p:nvPicPr>
        <p:blipFill>
          <a:blip r:embed="rId2"/>
          <a:stretch/>
        </p:blipFill>
        <p:spPr>
          <a:xfrm>
            <a:off x="3076920" y="332640"/>
            <a:ext cx="2989800" cy="1330920"/>
          </a:xfrm>
          <a:prstGeom prst="rect">
            <a:avLst/>
          </a:prstGeom>
          <a:noFill/>
          <a:ln w="0">
            <a:noFill/>
          </a:ln>
        </p:spPr>
      </p:pic>
      <p:pic>
        <p:nvPicPr>
          <p:cNvPr id="64" name="Picture 2" descr="C:\Users\rosemeneses\Desktop\Schuler\Logo_AtlanteLemurianasW.png"/>
          <p:cNvPicPr/>
          <p:nvPr/>
        </p:nvPicPr>
        <p:blipFill>
          <a:blip r:embed="rId3"/>
          <a:stretch/>
        </p:blipFill>
        <p:spPr>
          <a:xfrm>
            <a:off x="539640" y="3933000"/>
            <a:ext cx="8155080" cy="1694520"/>
          </a:xfrm>
          <a:prstGeom prst="rect">
            <a:avLst/>
          </a:prstGeom>
          <a:noFill/>
          <a:ln w="0">
            <a:noFill/>
          </a:ln>
        </p:spPr>
      </p:pic>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3" name="PlaceHolder 1"/>
          <p:cNvSpPr>
            <a:spLocks noGrp="1"/>
          </p:cNvSpPr>
          <p:nvPr>
            <p:ph type="title"/>
          </p:nvPr>
        </p:nvSpPr>
        <p:spPr>
          <a:xfrm>
            <a:off x="457200" y="274680"/>
            <a:ext cx="8228880" cy="1142280"/>
          </a:xfrm>
          <a:prstGeom prst="rect">
            <a:avLst/>
          </a:prstGeom>
          <a:noFill/>
          <a:ln w="0">
            <a:noFill/>
          </a:ln>
        </p:spPr>
        <p:txBody>
          <a:bodyPr lIns="91440" rIns="91440" tIns="45720" bIns="45720" anchor="ctr">
            <a:normAutofit/>
          </a:bodyPr>
          <a:p>
            <a:pPr indent="0" algn="ctr" defTabSz="914400">
              <a:lnSpc>
                <a:spcPct val="100000"/>
              </a:lnSpc>
              <a:buNone/>
              <a:tabLst>
                <a:tab algn="l" pos="0"/>
              </a:tabLst>
            </a:pPr>
            <a:r>
              <a:rPr b="0" lang="en-GB" sz="4400" strike="noStrike" u="none">
                <a:solidFill>
                  <a:schemeClr val="dk2">
                    <a:lumMod val="75000"/>
                  </a:schemeClr>
                </a:solidFill>
                <a:effectLst/>
                <a:uFillTx/>
                <a:latin typeface="Segoe Print"/>
              </a:rPr>
              <a:t>Amor</a:t>
            </a:r>
            <a:endParaRPr b="0" lang="en-US" sz="4400" strike="noStrike" u="none">
              <a:solidFill>
                <a:schemeClr val="dk1"/>
              </a:solidFill>
              <a:effectLst/>
              <a:uFillTx/>
              <a:latin typeface="Calibri"/>
            </a:endParaRPr>
          </a:p>
        </p:txBody>
      </p:sp>
      <p:sp>
        <p:nvSpPr>
          <p:cNvPr id="94" name="TextBox 3"/>
          <p:cNvSpPr/>
          <p:nvPr/>
        </p:nvSpPr>
        <p:spPr>
          <a:xfrm>
            <a:off x="611640" y="1412640"/>
            <a:ext cx="3167640" cy="203076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pPr>
            <a:r>
              <a:rPr b="0" lang="pt-BR" sz="1400" strike="noStrike" u="none">
                <a:solidFill>
                  <a:schemeClr val="dk1"/>
                </a:solidFill>
                <a:effectLst/>
                <a:uFillTx/>
                <a:latin typeface="Century Gothic"/>
              </a:rPr>
              <a:t>Esta geometria alinha seu Coração Superior ao seu </a:t>
            </a:r>
            <a:br>
              <a:rPr sz="1400"/>
            </a:br>
            <a:r>
              <a:rPr b="0" lang="pt-BR" sz="1400" strike="noStrike" u="none">
                <a:solidFill>
                  <a:schemeClr val="dk1"/>
                </a:solidFill>
                <a:effectLst/>
                <a:uFillTx/>
                <a:latin typeface="Century Gothic"/>
              </a:rPr>
              <a:t>coração físico.</a:t>
            </a:r>
            <a:endParaRPr b="0" lang="pt-BR" sz="1400" strike="noStrike" u="none">
              <a:solidFill>
                <a:srgbClr val="000000"/>
              </a:solidFill>
              <a:effectLst/>
              <a:uFillTx/>
              <a:latin typeface="Arial"/>
            </a:endParaRPr>
          </a:p>
          <a:p>
            <a:pPr defTabSz="914400">
              <a:lnSpc>
                <a:spcPct val="100000"/>
              </a:lnSpc>
            </a:pPr>
            <a:endParaRPr b="0" lang="pt-BR" sz="1400" strike="noStrike" u="none">
              <a:solidFill>
                <a:srgbClr val="000000"/>
              </a:solidFill>
              <a:effectLst/>
              <a:uFillTx/>
              <a:latin typeface="Arial"/>
            </a:endParaRPr>
          </a:p>
          <a:p>
            <a:pPr defTabSz="914400">
              <a:lnSpc>
                <a:spcPct val="100000"/>
              </a:lnSpc>
            </a:pPr>
            <a:r>
              <a:rPr b="0" lang="pt-BR" sz="1400" strike="noStrike" u="none">
                <a:solidFill>
                  <a:schemeClr val="dk1"/>
                </a:solidFill>
                <a:effectLst/>
                <a:uFillTx/>
                <a:latin typeface="Century Gothic"/>
              </a:rPr>
              <a:t>Recebendo o vórtice de energia do Éter e o vórtice da Terra, ativa também seu Coração Energético, localizado do lado esquerdo superior, próximo ao ombro.</a:t>
            </a:r>
            <a:endParaRPr b="0" lang="pt-BR" sz="1400" strike="noStrike" u="none">
              <a:solidFill>
                <a:srgbClr val="000000"/>
              </a:solidFill>
              <a:effectLst/>
              <a:uFillTx/>
              <a:latin typeface="Arial"/>
            </a:endParaRPr>
          </a:p>
        </p:txBody>
      </p:sp>
      <p:sp>
        <p:nvSpPr>
          <p:cNvPr id="95" name="TextBox 4"/>
          <p:cNvSpPr/>
          <p:nvPr/>
        </p:nvSpPr>
        <p:spPr>
          <a:xfrm>
            <a:off x="467640" y="4149000"/>
            <a:ext cx="3311640" cy="1815120"/>
          </a:xfrm>
          <a:prstGeom prst="rect">
            <a:avLst/>
          </a:prstGeom>
          <a:noFill/>
          <a:ln w="0">
            <a:noFill/>
          </a:ln>
        </p:spPr>
        <p:style>
          <a:lnRef idx="0"/>
          <a:fillRef idx="0"/>
          <a:effectRef idx="0"/>
          <a:fontRef idx="minor"/>
        </p:style>
        <p:txBody>
          <a:bodyPr lIns="90000" rIns="90000" tIns="45000" bIns="45000" anchor="t">
            <a:spAutoFit/>
          </a:bodyPr>
          <a:p>
            <a:pPr algn="ctr" defTabSz="914400">
              <a:lnSpc>
                <a:spcPct val="100000"/>
              </a:lnSpc>
            </a:pPr>
            <a:r>
              <a:rPr b="0" lang="pt-BR" sz="1600" strike="noStrike" u="none">
                <a:solidFill>
                  <a:schemeClr val="dk1"/>
                </a:solidFill>
                <a:effectLst/>
                <a:uFillTx/>
                <a:latin typeface="Century Gothic"/>
              </a:rPr>
              <a:t>“ASSIM COMO ME EXPANDO E AMO O COSMOS, AMO MINHA EXPERIÊNCIA E MINHAS CÉLULAS, POIS O QUE ESTÁ EM CIMA É COMO O QUE ESTÁ EMBAIXO; O QUE ESTÁ DENTRO É COMO O QUE ESTÁ FORA.”</a:t>
            </a:r>
            <a:endParaRPr b="0" lang="pt-BR" sz="1600" strike="noStrike" u="none">
              <a:solidFill>
                <a:srgbClr val="000000"/>
              </a:solidFill>
              <a:effectLst/>
              <a:uFillTx/>
              <a:latin typeface="Arial"/>
            </a:endParaRPr>
          </a:p>
        </p:txBody>
      </p:sp>
      <p:pic>
        <p:nvPicPr>
          <p:cNvPr id="96" name="Picture 4" descr="C:\Users\rosemeneses\Desktop\Schuler\Z_amor_black.png"/>
          <p:cNvPicPr/>
          <p:nvPr/>
        </p:nvPicPr>
        <p:blipFill>
          <a:blip r:embed="rId1"/>
          <a:stretch/>
        </p:blipFill>
        <p:spPr>
          <a:xfrm>
            <a:off x="5076000" y="1289880"/>
            <a:ext cx="3167640" cy="5215320"/>
          </a:xfrm>
          <a:prstGeom prst="rect">
            <a:avLst/>
          </a:prstGeom>
          <a:noFill/>
          <a:ln w="0">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7" name="PlaceHolder 1"/>
          <p:cNvSpPr>
            <a:spLocks noGrp="1"/>
          </p:cNvSpPr>
          <p:nvPr>
            <p:ph type="title"/>
          </p:nvPr>
        </p:nvSpPr>
        <p:spPr>
          <a:xfrm>
            <a:off x="457200" y="274680"/>
            <a:ext cx="8228880" cy="1142280"/>
          </a:xfrm>
          <a:prstGeom prst="rect">
            <a:avLst/>
          </a:prstGeom>
          <a:noFill/>
          <a:ln w="0">
            <a:noFill/>
          </a:ln>
        </p:spPr>
        <p:txBody>
          <a:bodyPr lIns="91440" rIns="91440" tIns="45720" bIns="45720" anchor="ctr">
            <a:normAutofit/>
          </a:bodyPr>
          <a:p>
            <a:pPr indent="0" algn="ctr" defTabSz="914400">
              <a:lnSpc>
                <a:spcPct val="100000"/>
              </a:lnSpc>
              <a:buNone/>
              <a:tabLst>
                <a:tab algn="l" pos="0"/>
              </a:tabLst>
            </a:pPr>
            <a:r>
              <a:rPr b="0" lang="en-GB" sz="4400" strike="noStrike" u="none">
                <a:solidFill>
                  <a:schemeClr val="dk2">
                    <a:lumMod val="75000"/>
                  </a:schemeClr>
                </a:solidFill>
                <a:effectLst/>
                <a:uFillTx/>
                <a:latin typeface="Segoe Print"/>
              </a:rPr>
              <a:t>Ativação DNA</a:t>
            </a:r>
            <a:endParaRPr b="0" lang="en-US" sz="4400" strike="noStrike" u="none">
              <a:solidFill>
                <a:schemeClr val="dk1"/>
              </a:solidFill>
              <a:effectLst/>
              <a:uFillTx/>
              <a:latin typeface="Calibri"/>
            </a:endParaRPr>
          </a:p>
        </p:txBody>
      </p:sp>
      <p:sp>
        <p:nvSpPr>
          <p:cNvPr id="98" name="TextBox 4"/>
          <p:cNvSpPr/>
          <p:nvPr/>
        </p:nvSpPr>
        <p:spPr>
          <a:xfrm>
            <a:off x="611640" y="1472040"/>
            <a:ext cx="3167640" cy="289224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pPr>
            <a:r>
              <a:rPr b="0" lang="pt-BR" sz="1400" strike="noStrike" u="none">
                <a:solidFill>
                  <a:schemeClr val="dk1"/>
                </a:solidFill>
                <a:effectLst/>
                <a:uFillTx/>
                <a:latin typeface="Century Gothic"/>
              </a:rPr>
              <a:t>A energia infinita do Cosmos envia frequências e códigos para despertar o que já possui dentro de si: TUDO.</a:t>
            </a:r>
            <a:endParaRPr b="0" lang="pt-BR" sz="1400" strike="noStrike" u="none">
              <a:solidFill>
                <a:srgbClr val="000000"/>
              </a:solidFill>
              <a:effectLst/>
              <a:uFillTx/>
              <a:latin typeface="Arial"/>
            </a:endParaRPr>
          </a:p>
          <a:p>
            <a:pPr defTabSz="914400">
              <a:lnSpc>
                <a:spcPct val="100000"/>
              </a:lnSpc>
            </a:pPr>
            <a:endParaRPr b="0" lang="pt-BR" sz="1400" strike="noStrike" u="none">
              <a:solidFill>
                <a:srgbClr val="000000"/>
              </a:solidFill>
              <a:effectLst/>
              <a:uFillTx/>
              <a:latin typeface="Arial"/>
            </a:endParaRPr>
          </a:p>
          <a:p>
            <a:pPr defTabSz="914400">
              <a:lnSpc>
                <a:spcPct val="100000"/>
              </a:lnSpc>
            </a:pPr>
            <a:r>
              <a:rPr b="0" lang="pt-BR" sz="1400" strike="noStrike" u="none">
                <a:solidFill>
                  <a:schemeClr val="dk1"/>
                </a:solidFill>
                <a:effectLst/>
                <a:uFillTx/>
                <a:latin typeface="Century Gothic"/>
              </a:rPr>
              <a:t>Sinta esta Runa entrar em sua energia como uma chuva dourada e prateada, e as cores que sua intuição enviar. </a:t>
            </a:r>
            <a:endParaRPr b="0" lang="pt-BR" sz="1400" strike="noStrike" u="none">
              <a:solidFill>
                <a:srgbClr val="000000"/>
              </a:solidFill>
              <a:effectLst/>
              <a:uFillTx/>
              <a:latin typeface="Arial"/>
            </a:endParaRPr>
          </a:p>
          <a:p>
            <a:pPr defTabSz="914400">
              <a:lnSpc>
                <a:spcPct val="100000"/>
              </a:lnSpc>
            </a:pPr>
            <a:r>
              <a:rPr b="0" lang="pt-BR" sz="1400" strike="noStrike" u="none">
                <a:solidFill>
                  <a:schemeClr val="dk1"/>
                </a:solidFill>
                <a:effectLst/>
                <a:uFillTx/>
                <a:latin typeface="Century Gothic"/>
              </a:rPr>
              <a:t>Sinta suas células absorverem cada partícula de energia taquiônica, iluminando-se durante todo o processo.</a:t>
            </a:r>
            <a:endParaRPr b="0" lang="pt-BR" sz="1400" strike="noStrike" u="none">
              <a:solidFill>
                <a:srgbClr val="000000"/>
              </a:solidFill>
              <a:effectLst/>
              <a:uFillTx/>
              <a:latin typeface="Arial"/>
            </a:endParaRPr>
          </a:p>
        </p:txBody>
      </p:sp>
      <p:sp>
        <p:nvSpPr>
          <p:cNvPr id="99" name="TextBox 5"/>
          <p:cNvSpPr/>
          <p:nvPr/>
        </p:nvSpPr>
        <p:spPr>
          <a:xfrm>
            <a:off x="467640" y="4975920"/>
            <a:ext cx="3743640" cy="1322640"/>
          </a:xfrm>
          <a:prstGeom prst="rect">
            <a:avLst/>
          </a:prstGeom>
          <a:noFill/>
          <a:ln w="0">
            <a:noFill/>
          </a:ln>
        </p:spPr>
        <p:style>
          <a:lnRef idx="0"/>
          <a:fillRef idx="0"/>
          <a:effectRef idx="0"/>
          <a:fontRef idx="minor"/>
        </p:style>
        <p:txBody>
          <a:bodyPr lIns="90000" rIns="90000" tIns="45000" bIns="45000" anchor="t">
            <a:spAutoFit/>
          </a:bodyPr>
          <a:p>
            <a:pPr algn="ctr" defTabSz="914400">
              <a:lnSpc>
                <a:spcPct val="100000"/>
              </a:lnSpc>
            </a:pPr>
            <a:r>
              <a:rPr b="0" lang="pt-BR" sz="1600" strike="noStrike" u="none">
                <a:solidFill>
                  <a:schemeClr val="dk1"/>
                </a:solidFill>
                <a:effectLst/>
                <a:uFillTx/>
                <a:latin typeface="Century Gothic"/>
              </a:rPr>
              <a:t>“EU AUTORIZO, RECEBO E ABSORVO TUDO O QUE A FONTE DIVINA TEM PARA ME ENTREGAR NESTE MOMENTO, ATIVANDO MEUS POTENCIAIS ADORMECIDOS.”</a:t>
            </a:r>
            <a:endParaRPr b="0" lang="pt-BR" sz="1600" strike="noStrike" u="none">
              <a:solidFill>
                <a:srgbClr val="000000"/>
              </a:solidFill>
              <a:effectLst/>
              <a:uFillTx/>
              <a:latin typeface="Arial"/>
            </a:endParaRPr>
          </a:p>
        </p:txBody>
      </p:sp>
      <p:pic>
        <p:nvPicPr>
          <p:cNvPr id="100" name="Picture 2" descr="C:\Users\rosemeneses\Desktop\Schuler\Z_at_dna_black.png"/>
          <p:cNvPicPr/>
          <p:nvPr/>
        </p:nvPicPr>
        <p:blipFill>
          <a:blip r:embed="rId1"/>
          <a:stretch/>
        </p:blipFill>
        <p:spPr>
          <a:xfrm>
            <a:off x="5622480" y="1412640"/>
            <a:ext cx="2261160" cy="4968000"/>
          </a:xfrm>
          <a:prstGeom prst="rect">
            <a:avLst/>
          </a:prstGeom>
          <a:noFill/>
          <a:ln w="0">
            <a:noFill/>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1" name="Picture 2" descr="C:\Users\rosemeneses\Desktop\Schuler\Z_Compaixao_black.png"/>
          <p:cNvPicPr/>
          <p:nvPr/>
        </p:nvPicPr>
        <p:blipFill>
          <a:blip r:embed="rId1"/>
          <a:stretch/>
        </p:blipFill>
        <p:spPr>
          <a:xfrm>
            <a:off x="3420000" y="1772640"/>
            <a:ext cx="5439240" cy="3453120"/>
          </a:xfrm>
          <a:prstGeom prst="rect">
            <a:avLst/>
          </a:prstGeom>
          <a:noFill/>
          <a:ln w="0">
            <a:noFill/>
          </a:ln>
        </p:spPr>
      </p:pic>
      <p:sp>
        <p:nvSpPr>
          <p:cNvPr id="102" name="PlaceHolder 1"/>
          <p:cNvSpPr>
            <a:spLocks noGrp="1"/>
          </p:cNvSpPr>
          <p:nvPr>
            <p:ph type="title"/>
          </p:nvPr>
        </p:nvSpPr>
        <p:spPr>
          <a:xfrm>
            <a:off x="457200" y="274680"/>
            <a:ext cx="8228880" cy="1142280"/>
          </a:xfrm>
          <a:prstGeom prst="rect">
            <a:avLst/>
          </a:prstGeom>
          <a:noFill/>
          <a:ln w="0">
            <a:noFill/>
          </a:ln>
        </p:spPr>
        <p:txBody>
          <a:bodyPr lIns="91440" rIns="91440" tIns="45720" bIns="45720" anchor="ctr">
            <a:normAutofit/>
          </a:bodyPr>
          <a:p>
            <a:pPr indent="0" algn="ctr" defTabSz="914400">
              <a:lnSpc>
                <a:spcPct val="100000"/>
              </a:lnSpc>
              <a:buNone/>
              <a:tabLst>
                <a:tab algn="l" pos="0"/>
              </a:tabLst>
            </a:pPr>
            <a:r>
              <a:rPr b="0" lang="en-GB" sz="4400" strike="noStrike" u="none">
                <a:solidFill>
                  <a:schemeClr val="dk2">
                    <a:lumMod val="75000"/>
                  </a:schemeClr>
                </a:solidFill>
                <a:effectLst/>
                <a:uFillTx/>
                <a:latin typeface="Segoe Print"/>
              </a:rPr>
              <a:t>Compaixão</a:t>
            </a:r>
            <a:endParaRPr b="0" lang="en-US" sz="4400" strike="noStrike" u="none">
              <a:solidFill>
                <a:schemeClr val="dk1"/>
              </a:solidFill>
              <a:effectLst/>
              <a:uFillTx/>
              <a:latin typeface="Calibri"/>
            </a:endParaRPr>
          </a:p>
        </p:txBody>
      </p:sp>
      <p:sp>
        <p:nvSpPr>
          <p:cNvPr id="103" name="TextBox 4"/>
          <p:cNvSpPr/>
          <p:nvPr/>
        </p:nvSpPr>
        <p:spPr>
          <a:xfrm>
            <a:off x="611640" y="1412640"/>
            <a:ext cx="2303640" cy="289224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pPr>
            <a:r>
              <a:rPr b="0" lang="pt-BR" sz="1400" strike="noStrike" u="none">
                <a:solidFill>
                  <a:schemeClr val="dk1"/>
                </a:solidFill>
                <a:effectLst/>
                <a:uFillTx/>
                <a:latin typeface="Century Gothic"/>
              </a:rPr>
              <a:t>A expansão que esta runa causa é imensa, gerando um campo poderoso e até cocriação espontânea.</a:t>
            </a:r>
            <a:endParaRPr b="0" lang="pt-BR" sz="1400" strike="noStrike" u="none">
              <a:solidFill>
                <a:srgbClr val="000000"/>
              </a:solidFill>
              <a:effectLst/>
              <a:uFillTx/>
              <a:latin typeface="Arial"/>
            </a:endParaRPr>
          </a:p>
          <a:p>
            <a:pPr defTabSz="914400">
              <a:lnSpc>
                <a:spcPct val="100000"/>
              </a:lnSpc>
            </a:pPr>
            <a:endParaRPr b="0" lang="pt-BR" sz="1400" strike="noStrike" u="none">
              <a:solidFill>
                <a:srgbClr val="000000"/>
              </a:solidFill>
              <a:effectLst/>
              <a:uFillTx/>
              <a:latin typeface="Arial"/>
            </a:endParaRPr>
          </a:p>
          <a:p>
            <a:pPr defTabSz="914400">
              <a:lnSpc>
                <a:spcPct val="100000"/>
              </a:lnSpc>
            </a:pPr>
            <a:r>
              <a:rPr b="0" lang="pt-BR" sz="1400" strike="noStrike" u="none">
                <a:solidFill>
                  <a:schemeClr val="dk1"/>
                </a:solidFill>
                <a:effectLst/>
                <a:uFillTx/>
                <a:latin typeface="Century Gothic"/>
              </a:rPr>
              <a:t>A compaixão é a compreensão da experiência, isenta de julgamentos e comporta somente o amor. Ela ativa seu potencial de perdão.</a:t>
            </a:r>
            <a:endParaRPr b="0" lang="pt-BR" sz="1400" strike="noStrike" u="none">
              <a:solidFill>
                <a:srgbClr val="000000"/>
              </a:solidFill>
              <a:effectLst/>
              <a:uFillTx/>
              <a:latin typeface="Arial"/>
            </a:endParaRPr>
          </a:p>
        </p:txBody>
      </p:sp>
      <p:sp>
        <p:nvSpPr>
          <p:cNvPr id="104" name="TextBox 5"/>
          <p:cNvSpPr/>
          <p:nvPr/>
        </p:nvSpPr>
        <p:spPr>
          <a:xfrm>
            <a:off x="611640" y="4869000"/>
            <a:ext cx="3167640" cy="1568880"/>
          </a:xfrm>
          <a:prstGeom prst="rect">
            <a:avLst/>
          </a:prstGeom>
          <a:noFill/>
          <a:ln w="0">
            <a:noFill/>
          </a:ln>
        </p:spPr>
        <p:style>
          <a:lnRef idx="0"/>
          <a:fillRef idx="0"/>
          <a:effectRef idx="0"/>
          <a:fontRef idx="minor"/>
        </p:style>
        <p:txBody>
          <a:bodyPr lIns="90000" rIns="90000" tIns="45000" bIns="45000" anchor="t">
            <a:spAutoFit/>
          </a:bodyPr>
          <a:p>
            <a:pPr algn="ctr" defTabSz="914400">
              <a:lnSpc>
                <a:spcPct val="100000"/>
              </a:lnSpc>
            </a:pPr>
            <a:r>
              <a:rPr b="0" lang="pt-BR" sz="1600" strike="noStrike" u="none">
                <a:solidFill>
                  <a:schemeClr val="dk1"/>
                </a:solidFill>
                <a:effectLst/>
                <a:uFillTx/>
                <a:latin typeface="Century Gothic"/>
              </a:rPr>
              <a:t>“EU COMPREENDO, EQUALIZO E SOLTO, POIS MEU REFLEXO É DIGNO, ASSIM COMO EU. </a:t>
            </a:r>
            <a:br>
              <a:rPr sz="1600"/>
            </a:br>
            <a:r>
              <a:rPr b="0" lang="pt-BR" sz="1600" strike="noStrike" u="none">
                <a:solidFill>
                  <a:schemeClr val="dk1"/>
                </a:solidFill>
                <a:effectLst/>
                <a:uFillTx/>
                <a:latin typeface="Century Gothic"/>
              </a:rPr>
              <a:t>O PERDÃO SE INSTALA EM MEU CORAÇÃO E VEJO TUDO MAIS NÍTIDO E LUMINOSO."</a:t>
            </a:r>
            <a:endParaRPr b="0" lang="pt-BR" sz="16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5" name="PlaceHolder 1"/>
          <p:cNvSpPr>
            <a:spLocks noGrp="1"/>
          </p:cNvSpPr>
          <p:nvPr>
            <p:ph type="title"/>
          </p:nvPr>
        </p:nvSpPr>
        <p:spPr>
          <a:xfrm>
            <a:off x="457200" y="274680"/>
            <a:ext cx="8228880" cy="1142280"/>
          </a:xfrm>
          <a:prstGeom prst="rect">
            <a:avLst/>
          </a:prstGeom>
          <a:noFill/>
          <a:ln w="0">
            <a:noFill/>
          </a:ln>
        </p:spPr>
        <p:txBody>
          <a:bodyPr lIns="91440" rIns="91440" tIns="45720" bIns="45720" anchor="ctr">
            <a:normAutofit/>
          </a:bodyPr>
          <a:p>
            <a:pPr indent="0" algn="ctr" defTabSz="914400">
              <a:lnSpc>
                <a:spcPct val="100000"/>
              </a:lnSpc>
              <a:buNone/>
              <a:tabLst>
                <a:tab algn="l" pos="0"/>
              </a:tabLst>
            </a:pPr>
            <a:r>
              <a:rPr b="0" lang="en-GB" sz="4400" strike="noStrike" u="none">
                <a:solidFill>
                  <a:schemeClr val="dk2">
                    <a:lumMod val="75000"/>
                  </a:schemeClr>
                </a:solidFill>
                <a:effectLst/>
                <a:uFillTx/>
                <a:latin typeface="Segoe Print"/>
              </a:rPr>
              <a:t>Consciência</a:t>
            </a:r>
            <a:endParaRPr b="0" lang="en-US" sz="4400" strike="noStrike" u="none">
              <a:solidFill>
                <a:schemeClr val="dk1"/>
              </a:solidFill>
              <a:effectLst/>
              <a:uFillTx/>
              <a:latin typeface="Calibri"/>
            </a:endParaRPr>
          </a:p>
        </p:txBody>
      </p:sp>
      <p:sp>
        <p:nvSpPr>
          <p:cNvPr id="106" name="TextBox 4"/>
          <p:cNvSpPr/>
          <p:nvPr/>
        </p:nvSpPr>
        <p:spPr>
          <a:xfrm>
            <a:off x="611640" y="1542960"/>
            <a:ext cx="2879640" cy="246132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pPr>
            <a:r>
              <a:rPr b="0" lang="pt-BR" sz="1400" strike="noStrike" u="none">
                <a:solidFill>
                  <a:schemeClr val="dk1"/>
                </a:solidFill>
                <a:effectLst/>
                <a:uFillTx/>
                <a:latin typeface="Century Gothic"/>
              </a:rPr>
              <a:t>Esta energia, uma vez expandida, insere a Luz dentro de cada célula e é iniciada no Terceiro Olho, que ativa o cardíaco.</a:t>
            </a:r>
            <a:endParaRPr b="0" lang="pt-BR" sz="1400" strike="noStrike" u="none">
              <a:solidFill>
                <a:srgbClr val="000000"/>
              </a:solidFill>
              <a:effectLst/>
              <a:uFillTx/>
              <a:latin typeface="Arial"/>
            </a:endParaRPr>
          </a:p>
          <a:p>
            <a:pPr defTabSz="914400">
              <a:lnSpc>
                <a:spcPct val="100000"/>
              </a:lnSpc>
            </a:pPr>
            <a:endParaRPr b="0" lang="pt-BR" sz="1400" strike="noStrike" u="none">
              <a:solidFill>
                <a:srgbClr val="000000"/>
              </a:solidFill>
              <a:effectLst/>
              <a:uFillTx/>
              <a:latin typeface="Arial"/>
            </a:endParaRPr>
          </a:p>
          <a:p>
            <a:pPr defTabSz="914400">
              <a:lnSpc>
                <a:spcPct val="100000"/>
              </a:lnSpc>
            </a:pPr>
            <a:r>
              <a:rPr b="0" lang="pt-BR" sz="1400" strike="noStrike" u="none">
                <a:solidFill>
                  <a:schemeClr val="dk1"/>
                </a:solidFill>
                <a:effectLst/>
                <a:uFillTx/>
                <a:latin typeface="Century Gothic"/>
              </a:rPr>
              <a:t>A união mente/coração traz a compreensão de que TUDO está unido e jamais se separou; somos folhas de uma mesma árvore.</a:t>
            </a:r>
            <a:endParaRPr b="0" lang="pt-BR" sz="1400" strike="noStrike" u="none">
              <a:solidFill>
                <a:srgbClr val="000000"/>
              </a:solidFill>
              <a:effectLst/>
              <a:uFillTx/>
              <a:latin typeface="Arial"/>
            </a:endParaRPr>
          </a:p>
        </p:txBody>
      </p:sp>
      <p:sp>
        <p:nvSpPr>
          <p:cNvPr id="107" name="TextBox 5"/>
          <p:cNvSpPr/>
          <p:nvPr/>
        </p:nvSpPr>
        <p:spPr>
          <a:xfrm>
            <a:off x="611640" y="4482000"/>
            <a:ext cx="2807640" cy="1322640"/>
          </a:xfrm>
          <a:prstGeom prst="rect">
            <a:avLst/>
          </a:prstGeom>
          <a:noFill/>
          <a:ln w="0">
            <a:noFill/>
          </a:ln>
        </p:spPr>
        <p:style>
          <a:lnRef idx="0"/>
          <a:fillRef idx="0"/>
          <a:effectRef idx="0"/>
          <a:fontRef idx="minor"/>
        </p:style>
        <p:txBody>
          <a:bodyPr lIns="90000" rIns="90000" tIns="45000" bIns="45000" anchor="t">
            <a:spAutoFit/>
          </a:bodyPr>
          <a:p>
            <a:pPr algn="ctr" defTabSz="914400">
              <a:lnSpc>
                <a:spcPct val="100000"/>
              </a:lnSpc>
            </a:pPr>
            <a:r>
              <a:rPr b="0" lang="pt-BR" sz="1600" strike="noStrike" u="none">
                <a:solidFill>
                  <a:schemeClr val="dk1"/>
                </a:solidFill>
                <a:effectLst/>
                <a:uFillTx/>
                <a:latin typeface="Century Gothic"/>
              </a:rPr>
              <a:t>“A FONTE ESTÁ EM MIM,</a:t>
            </a:r>
            <a:endParaRPr b="0" lang="pt-BR" sz="1600" strike="noStrike" u="none">
              <a:solidFill>
                <a:srgbClr val="000000"/>
              </a:solidFill>
              <a:effectLst/>
              <a:uFillTx/>
              <a:latin typeface="Arial"/>
            </a:endParaRPr>
          </a:p>
          <a:p>
            <a:pPr algn="ctr" defTabSz="914400">
              <a:lnSpc>
                <a:spcPct val="100000"/>
              </a:lnSpc>
            </a:pPr>
            <a:r>
              <a:rPr b="0" lang="pt-BR" sz="1600" strike="noStrike" u="none">
                <a:solidFill>
                  <a:schemeClr val="dk1"/>
                </a:solidFill>
                <a:effectLst/>
                <a:uFillTx/>
                <a:latin typeface="Century Gothic"/>
              </a:rPr>
              <a:t>EM MINHA PINEAL </a:t>
            </a:r>
            <a:br>
              <a:rPr sz="1600"/>
            </a:br>
            <a:r>
              <a:rPr b="0" lang="pt-BR" sz="1600" strike="noStrike" u="none">
                <a:solidFill>
                  <a:schemeClr val="dk1"/>
                </a:solidFill>
                <a:effectLst/>
                <a:uFillTx/>
                <a:latin typeface="Century Gothic"/>
              </a:rPr>
              <a:t>RESIDE O COSMOS.</a:t>
            </a:r>
            <a:endParaRPr b="0" lang="pt-BR" sz="1600" strike="noStrike" u="none">
              <a:solidFill>
                <a:srgbClr val="000000"/>
              </a:solidFill>
              <a:effectLst/>
              <a:uFillTx/>
              <a:latin typeface="Arial"/>
            </a:endParaRPr>
          </a:p>
          <a:p>
            <a:pPr algn="ctr" defTabSz="914400">
              <a:lnSpc>
                <a:spcPct val="100000"/>
              </a:lnSpc>
            </a:pPr>
            <a:r>
              <a:rPr b="0" lang="pt-BR" sz="1600" strike="noStrike" u="none">
                <a:solidFill>
                  <a:schemeClr val="dk1"/>
                </a:solidFill>
                <a:effectLst/>
                <a:uFillTx/>
                <a:latin typeface="Century Gothic"/>
              </a:rPr>
              <a:t>EU AJO EM SINTONIA COM O UNIVERSO.”</a:t>
            </a:r>
            <a:endParaRPr b="0" lang="pt-BR" sz="1600" strike="noStrike" u="none">
              <a:solidFill>
                <a:srgbClr val="000000"/>
              </a:solidFill>
              <a:effectLst/>
              <a:uFillTx/>
              <a:latin typeface="Arial"/>
            </a:endParaRPr>
          </a:p>
        </p:txBody>
      </p:sp>
      <p:pic>
        <p:nvPicPr>
          <p:cNvPr id="108" name="Picture 2" descr="C:\Users\rosemeneses\Desktop\Schuler\Z_consciencia_black.png"/>
          <p:cNvPicPr/>
          <p:nvPr/>
        </p:nvPicPr>
        <p:blipFill>
          <a:blip r:embed="rId1"/>
          <a:stretch/>
        </p:blipFill>
        <p:spPr>
          <a:xfrm>
            <a:off x="4284000" y="1484640"/>
            <a:ext cx="4013640" cy="4609080"/>
          </a:xfrm>
          <a:prstGeom prst="rect">
            <a:avLst/>
          </a:prstGeom>
          <a:noFill/>
          <a:ln w="0">
            <a:noFill/>
          </a:ln>
        </p:spPr>
      </p:pic>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9" name="PlaceHolder 1"/>
          <p:cNvSpPr>
            <a:spLocks noGrp="1"/>
          </p:cNvSpPr>
          <p:nvPr>
            <p:ph type="title"/>
          </p:nvPr>
        </p:nvSpPr>
        <p:spPr>
          <a:xfrm>
            <a:off x="457200" y="274680"/>
            <a:ext cx="8228880" cy="1142280"/>
          </a:xfrm>
          <a:prstGeom prst="rect">
            <a:avLst/>
          </a:prstGeom>
          <a:noFill/>
          <a:ln w="0">
            <a:noFill/>
          </a:ln>
        </p:spPr>
        <p:txBody>
          <a:bodyPr lIns="91440" rIns="91440" tIns="45720" bIns="45720" anchor="ctr">
            <a:normAutofit/>
          </a:bodyPr>
          <a:p>
            <a:pPr indent="0" algn="ctr" defTabSz="914400">
              <a:lnSpc>
                <a:spcPct val="100000"/>
              </a:lnSpc>
              <a:buNone/>
              <a:tabLst>
                <a:tab algn="l" pos="0"/>
              </a:tabLst>
            </a:pPr>
            <a:r>
              <a:rPr b="0" lang="en-GB" sz="4400" strike="noStrike" u="none">
                <a:solidFill>
                  <a:schemeClr val="dk2">
                    <a:lumMod val="75000"/>
                  </a:schemeClr>
                </a:solidFill>
                <a:effectLst/>
                <a:uFillTx/>
                <a:latin typeface="Segoe Print"/>
              </a:rPr>
              <a:t>Conexão (Re-cordar)</a:t>
            </a:r>
            <a:endParaRPr b="0" lang="en-US" sz="4400" strike="noStrike" u="none">
              <a:solidFill>
                <a:schemeClr val="dk1"/>
              </a:solidFill>
              <a:effectLst/>
              <a:uFillTx/>
              <a:latin typeface="Calibri"/>
            </a:endParaRPr>
          </a:p>
        </p:txBody>
      </p:sp>
      <p:sp>
        <p:nvSpPr>
          <p:cNvPr id="110" name="TextBox 4"/>
          <p:cNvSpPr/>
          <p:nvPr/>
        </p:nvSpPr>
        <p:spPr>
          <a:xfrm>
            <a:off x="611640" y="1543320"/>
            <a:ext cx="3671640" cy="246132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pPr>
            <a:r>
              <a:rPr b="0" lang="pt-BR" sz="1400" strike="noStrike" u="none">
                <a:solidFill>
                  <a:schemeClr val="dk1"/>
                </a:solidFill>
                <a:effectLst/>
                <a:uFillTx/>
                <a:latin typeface="Century Gothic"/>
              </a:rPr>
              <a:t>Absorvendo a consciência de que somos Tudo e Todos, a conexão se estabelece: terra, fogo, ar, água, éter, e os mundos Animal, Mineral e Vegetal.</a:t>
            </a:r>
            <a:endParaRPr b="0" lang="pt-BR" sz="1400" strike="noStrike" u="none">
              <a:solidFill>
                <a:srgbClr val="000000"/>
              </a:solidFill>
              <a:effectLst/>
              <a:uFillTx/>
              <a:latin typeface="Arial"/>
            </a:endParaRPr>
          </a:p>
          <a:p>
            <a:pPr defTabSz="914400">
              <a:lnSpc>
                <a:spcPct val="100000"/>
              </a:lnSpc>
            </a:pPr>
            <a:endParaRPr b="0" lang="pt-BR" sz="1400" strike="noStrike" u="none">
              <a:solidFill>
                <a:srgbClr val="000000"/>
              </a:solidFill>
              <a:effectLst/>
              <a:uFillTx/>
              <a:latin typeface="Arial"/>
            </a:endParaRPr>
          </a:p>
          <a:p>
            <a:pPr defTabSz="914400">
              <a:lnSpc>
                <a:spcPct val="100000"/>
              </a:lnSpc>
            </a:pPr>
            <a:r>
              <a:rPr b="0" lang="pt-BR" sz="1400" strike="noStrike" u="none">
                <a:solidFill>
                  <a:schemeClr val="dk1"/>
                </a:solidFill>
                <a:effectLst/>
                <a:uFillTx/>
                <a:latin typeface="Century Gothic"/>
              </a:rPr>
              <a:t>Cada átomo, cada partícula  subatômica no Cosmos, tudo, absolutamente TUDO está conectado </a:t>
            </a:r>
            <a:br>
              <a:rPr sz="1400"/>
            </a:br>
            <a:r>
              <a:rPr b="0" lang="pt-BR" sz="1400" strike="noStrike" u="none">
                <a:solidFill>
                  <a:schemeClr val="dk1"/>
                </a:solidFill>
                <a:effectLst/>
                <a:uFillTx/>
                <a:latin typeface="Century Gothic"/>
              </a:rPr>
              <a:t>a você. Esta Runa tem o poder </a:t>
            </a:r>
            <a:br>
              <a:rPr sz="1400"/>
            </a:br>
            <a:r>
              <a:rPr b="0" lang="pt-BR" sz="1400" strike="noStrike" u="none">
                <a:solidFill>
                  <a:schemeClr val="dk1"/>
                </a:solidFill>
                <a:effectLst/>
                <a:uFillTx/>
                <a:latin typeface="Century Gothic"/>
              </a:rPr>
              <a:t>de relembrar essa informação às </a:t>
            </a:r>
            <a:br>
              <a:rPr sz="1400"/>
            </a:br>
            <a:r>
              <a:rPr b="0" lang="pt-BR" sz="1400" strike="noStrike" u="none">
                <a:solidFill>
                  <a:schemeClr val="dk1"/>
                </a:solidFill>
                <a:effectLst/>
                <a:uFillTx/>
                <a:latin typeface="Century Gothic"/>
              </a:rPr>
              <a:t>suas células.</a:t>
            </a:r>
            <a:endParaRPr b="0" lang="pt-BR" sz="1400" strike="noStrike" u="none">
              <a:solidFill>
                <a:srgbClr val="000000"/>
              </a:solidFill>
              <a:effectLst/>
              <a:uFillTx/>
              <a:latin typeface="Arial"/>
            </a:endParaRPr>
          </a:p>
        </p:txBody>
      </p:sp>
      <p:sp>
        <p:nvSpPr>
          <p:cNvPr id="111" name="TextBox 5"/>
          <p:cNvSpPr/>
          <p:nvPr/>
        </p:nvSpPr>
        <p:spPr>
          <a:xfrm>
            <a:off x="395640" y="4221000"/>
            <a:ext cx="3743640" cy="2061360"/>
          </a:xfrm>
          <a:prstGeom prst="rect">
            <a:avLst/>
          </a:prstGeom>
          <a:noFill/>
          <a:ln w="0">
            <a:noFill/>
          </a:ln>
        </p:spPr>
        <p:style>
          <a:lnRef idx="0"/>
          <a:fillRef idx="0"/>
          <a:effectRef idx="0"/>
          <a:fontRef idx="minor"/>
        </p:style>
        <p:txBody>
          <a:bodyPr lIns="90000" rIns="90000" tIns="45000" bIns="45000" anchor="t">
            <a:spAutoFit/>
          </a:bodyPr>
          <a:p>
            <a:pPr algn="ctr" defTabSz="914400">
              <a:lnSpc>
                <a:spcPct val="100000"/>
              </a:lnSpc>
            </a:pPr>
            <a:r>
              <a:rPr b="0" lang="pt-BR" sz="1600" strike="noStrike" u="none">
                <a:solidFill>
                  <a:schemeClr val="dk1"/>
                </a:solidFill>
                <a:effectLst/>
                <a:uFillTx/>
                <a:latin typeface="Century Gothic"/>
              </a:rPr>
              <a:t>“EU RECORDO TUDO, EU ME RECORDO A CADA ÁTOMO, EU RECORDO MINHA ESSÊNCIA E CADA CÉLULA DE MEU CORPO DIVINO E CONECTADO.</a:t>
            </a:r>
            <a:br>
              <a:rPr sz="1600"/>
            </a:br>
            <a:r>
              <a:rPr b="0" lang="pt-BR" sz="1600" strike="noStrike" u="none">
                <a:solidFill>
                  <a:schemeClr val="dk1"/>
                </a:solidFill>
                <a:effectLst/>
                <a:uFillTx/>
                <a:latin typeface="Century Gothic"/>
              </a:rPr>
              <a:t>EU SOU UNO/UNA</a:t>
            </a:r>
            <a:endParaRPr b="0" lang="pt-BR" sz="1600" strike="noStrike" u="none">
              <a:solidFill>
                <a:srgbClr val="000000"/>
              </a:solidFill>
              <a:effectLst/>
              <a:uFillTx/>
              <a:latin typeface="Arial"/>
            </a:endParaRPr>
          </a:p>
          <a:p>
            <a:pPr algn="ctr" defTabSz="914400">
              <a:lnSpc>
                <a:spcPct val="100000"/>
              </a:lnSpc>
            </a:pPr>
            <a:r>
              <a:rPr b="0" lang="pt-BR" sz="1600" strike="noStrike" u="none">
                <a:solidFill>
                  <a:schemeClr val="dk1"/>
                </a:solidFill>
                <a:effectLst/>
                <a:uFillTx/>
                <a:latin typeface="Century Gothic"/>
              </a:rPr>
              <a:t>EU SOU UNO/UNA</a:t>
            </a:r>
            <a:endParaRPr b="0" lang="pt-BR" sz="1600" strike="noStrike" u="none">
              <a:solidFill>
                <a:srgbClr val="000000"/>
              </a:solidFill>
              <a:effectLst/>
              <a:uFillTx/>
              <a:latin typeface="Arial"/>
            </a:endParaRPr>
          </a:p>
          <a:p>
            <a:pPr algn="ctr" defTabSz="914400">
              <a:lnSpc>
                <a:spcPct val="100000"/>
              </a:lnSpc>
            </a:pPr>
            <a:r>
              <a:rPr b="0" lang="pt-BR" sz="1600" strike="noStrike" u="none">
                <a:solidFill>
                  <a:schemeClr val="dk1"/>
                </a:solidFill>
                <a:effectLst/>
                <a:uFillTx/>
                <a:latin typeface="Century Gothic"/>
              </a:rPr>
              <a:t>EU SOU UNO/UNA."</a:t>
            </a:r>
            <a:endParaRPr b="0" lang="pt-BR" sz="1600" strike="noStrike" u="none">
              <a:solidFill>
                <a:srgbClr val="000000"/>
              </a:solidFill>
              <a:effectLst/>
              <a:uFillTx/>
              <a:latin typeface="Arial"/>
            </a:endParaRPr>
          </a:p>
        </p:txBody>
      </p:sp>
      <p:pic>
        <p:nvPicPr>
          <p:cNvPr id="112" name="Picture 2" descr="C:\Users\rosemeneses\Desktop\Schuler\Z_Conexao_black.png"/>
          <p:cNvPicPr/>
          <p:nvPr/>
        </p:nvPicPr>
        <p:blipFill>
          <a:blip r:embed="rId1"/>
          <a:stretch/>
        </p:blipFill>
        <p:spPr>
          <a:xfrm>
            <a:off x="5171040" y="1556640"/>
            <a:ext cx="2640600" cy="4669920"/>
          </a:xfrm>
          <a:prstGeom prst="rect">
            <a:avLst/>
          </a:prstGeom>
          <a:noFill/>
          <a:ln w="0">
            <a:noFill/>
          </a:ln>
        </p:spPr>
      </p:pic>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3" name="PlaceHolder 1"/>
          <p:cNvSpPr>
            <a:spLocks noGrp="1"/>
          </p:cNvSpPr>
          <p:nvPr>
            <p:ph type="title"/>
          </p:nvPr>
        </p:nvSpPr>
        <p:spPr>
          <a:xfrm>
            <a:off x="457200" y="274680"/>
            <a:ext cx="8228880" cy="1142280"/>
          </a:xfrm>
          <a:prstGeom prst="rect">
            <a:avLst/>
          </a:prstGeom>
          <a:noFill/>
          <a:ln w="0">
            <a:noFill/>
          </a:ln>
        </p:spPr>
        <p:txBody>
          <a:bodyPr lIns="91440" rIns="91440" tIns="45720" bIns="45720" anchor="ctr">
            <a:normAutofit/>
          </a:bodyPr>
          <a:p>
            <a:pPr indent="0" algn="ctr" defTabSz="914400">
              <a:lnSpc>
                <a:spcPct val="100000"/>
              </a:lnSpc>
              <a:buNone/>
              <a:tabLst>
                <a:tab algn="l" pos="0"/>
              </a:tabLst>
            </a:pPr>
            <a:r>
              <a:rPr b="0" lang="en-GB" sz="4400" strike="noStrike" u="none">
                <a:solidFill>
                  <a:schemeClr val="dk2">
                    <a:lumMod val="75000"/>
                  </a:schemeClr>
                </a:solidFill>
                <a:effectLst/>
                <a:uFillTx/>
                <a:latin typeface="Segoe Print"/>
              </a:rPr>
              <a:t>EMF Humano</a:t>
            </a:r>
            <a:endParaRPr b="0" lang="en-US" sz="4400" strike="noStrike" u="none">
              <a:solidFill>
                <a:schemeClr val="dk1"/>
              </a:solidFill>
              <a:effectLst/>
              <a:uFillTx/>
              <a:latin typeface="Calibri"/>
            </a:endParaRPr>
          </a:p>
        </p:txBody>
      </p:sp>
      <p:sp>
        <p:nvSpPr>
          <p:cNvPr id="114" name="TextBox 4"/>
          <p:cNvSpPr/>
          <p:nvPr/>
        </p:nvSpPr>
        <p:spPr>
          <a:xfrm>
            <a:off x="611640" y="1542240"/>
            <a:ext cx="2951640" cy="267696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pPr>
            <a:r>
              <a:rPr b="0" lang="pt-BR" sz="1400" strike="noStrike" u="none">
                <a:solidFill>
                  <a:schemeClr val="dk1"/>
                </a:solidFill>
                <a:effectLst/>
                <a:uFillTx/>
                <a:latin typeface="Century Gothic"/>
              </a:rPr>
              <a:t>EMF (Electromagnetic Field): Campo Eletromagnético.</a:t>
            </a:r>
            <a:endParaRPr b="0" lang="pt-BR" sz="1400" strike="noStrike" u="none">
              <a:solidFill>
                <a:srgbClr val="000000"/>
              </a:solidFill>
              <a:effectLst/>
              <a:uFillTx/>
              <a:latin typeface="Arial"/>
            </a:endParaRPr>
          </a:p>
          <a:p>
            <a:pPr defTabSz="914400">
              <a:lnSpc>
                <a:spcPct val="100000"/>
              </a:lnSpc>
            </a:pPr>
            <a:endParaRPr b="0" lang="pt-BR" sz="1400" strike="noStrike" u="none">
              <a:solidFill>
                <a:srgbClr val="000000"/>
              </a:solidFill>
              <a:effectLst/>
              <a:uFillTx/>
              <a:latin typeface="Arial"/>
            </a:endParaRPr>
          </a:p>
          <a:p>
            <a:pPr defTabSz="914400">
              <a:lnSpc>
                <a:spcPct val="100000"/>
              </a:lnSpc>
            </a:pPr>
            <a:r>
              <a:rPr b="0" lang="pt-BR" sz="1400" strike="noStrike" u="none">
                <a:solidFill>
                  <a:schemeClr val="dk1"/>
                </a:solidFill>
                <a:effectLst/>
                <a:uFillTx/>
                <a:latin typeface="Century Gothic"/>
              </a:rPr>
              <a:t>Cada corpo, cada planeta possui um Tórus, uma estrutura formada de eletricidade e magnetismo.</a:t>
            </a:r>
            <a:endParaRPr b="0" lang="pt-BR" sz="1400" strike="noStrike" u="none">
              <a:solidFill>
                <a:srgbClr val="000000"/>
              </a:solidFill>
              <a:effectLst/>
              <a:uFillTx/>
              <a:latin typeface="Arial"/>
            </a:endParaRPr>
          </a:p>
          <a:p>
            <a:pPr defTabSz="914400">
              <a:lnSpc>
                <a:spcPct val="100000"/>
              </a:lnSpc>
            </a:pPr>
            <a:endParaRPr b="0" lang="pt-BR" sz="1400" strike="noStrike" u="none">
              <a:solidFill>
                <a:srgbClr val="000000"/>
              </a:solidFill>
              <a:effectLst/>
              <a:uFillTx/>
              <a:latin typeface="Arial"/>
            </a:endParaRPr>
          </a:p>
          <a:p>
            <a:pPr defTabSz="914400">
              <a:lnSpc>
                <a:spcPct val="100000"/>
              </a:lnSpc>
            </a:pPr>
            <a:r>
              <a:rPr b="0" lang="pt-BR" sz="1400" strike="noStrike" u="none">
                <a:solidFill>
                  <a:schemeClr val="dk1"/>
                </a:solidFill>
                <a:effectLst/>
                <a:uFillTx/>
                <a:latin typeface="Century Gothic"/>
              </a:rPr>
              <a:t>Esta Runa tem a capacidade de reequilibrar todo o seu campo energético e ativar o seu Tórus.</a:t>
            </a:r>
            <a:endParaRPr b="0" lang="pt-BR" sz="1400" strike="noStrike" u="none">
              <a:solidFill>
                <a:srgbClr val="000000"/>
              </a:solidFill>
              <a:effectLst/>
              <a:uFillTx/>
              <a:latin typeface="Arial"/>
            </a:endParaRPr>
          </a:p>
        </p:txBody>
      </p:sp>
      <p:sp>
        <p:nvSpPr>
          <p:cNvPr id="115" name="TextBox 5"/>
          <p:cNvSpPr/>
          <p:nvPr/>
        </p:nvSpPr>
        <p:spPr>
          <a:xfrm>
            <a:off x="395640" y="4653000"/>
            <a:ext cx="3599640" cy="1568880"/>
          </a:xfrm>
          <a:prstGeom prst="rect">
            <a:avLst/>
          </a:prstGeom>
          <a:noFill/>
          <a:ln w="0">
            <a:noFill/>
          </a:ln>
        </p:spPr>
        <p:style>
          <a:lnRef idx="0"/>
          <a:fillRef idx="0"/>
          <a:effectRef idx="0"/>
          <a:fontRef idx="minor"/>
        </p:style>
        <p:txBody>
          <a:bodyPr lIns="90000" rIns="90000" tIns="45000" bIns="45000" anchor="t">
            <a:spAutoFit/>
          </a:bodyPr>
          <a:p>
            <a:pPr algn="ctr" defTabSz="914400">
              <a:lnSpc>
                <a:spcPct val="100000"/>
              </a:lnSpc>
            </a:pPr>
            <a:r>
              <a:rPr b="0" lang="pt-BR" sz="1600" strike="noStrike" u="none">
                <a:solidFill>
                  <a:schemeClr val="dk1"/>
                </a:solidFill>
                <a:effectLst/>
                <a:uFillTx/>
                <a:latin typeface="Century Gothic"/>
              </a:rPr>
              <a:t>“EU RECEBO E DISTRIBUO ESTA FREQUÊNCIA LUMINOSA ELETROMAGNÉTICA EM</a:t>
            </a:r>
            <a:endParaRPr b="0" lang="pt-BR" sz="1600" strike="noStrike" u="none">
              <a:solidFill>
                <a:srgbClr val="000000"/>
              </a:solidFill>
              <a:effectLst/>
              <a:uFillTx/>
              <a:latin typeface="Arial"/>
            </a:endParaRPr>
          </a:p>
          <a:p>
            <a:pPr algn="ctr" defTabSz="914400">
              <a:lnSpc>
                <a:spcPct val="100000"/>
              </a:lnSpc>
            </a:pPr>
            <a:r>
              <a:rPr b="0" lang="pt-BR" sz="1600" strike="noStrike" u="none">
                <a:solidFill>
                  <a:schemeClr val="dk1"/>
                </a:solidFill>
                <a:effectLst/>
                <a:uFillTx/>
                <a:latin typeface="Century Gothic"/>
              </a:rPr>
              <a:t>MEU CORPO E MEU TÓRUS.</a:t>
            </a:r>
            <a:endParaRPr b="0" lang="pt-BR" sz="1600" strike="noStrike" u="none">
              <a:solidFill>
                <a:srgbClr val="000000"/>
              </a:solidFill>
              <a:effectLst/>
              <a:uFillTx/>
              <a:latin typeface="Arial"/>
            </a:endParaRPr>
          </a:p>
          <a:p>
            <a:pPr algn="ctr" defTabSz="914400">
              <a:lnSpc>
                <a:spcPct val="100000"/>
              </a:lnSpc>
            </a:pPr>
            <a:r>
              <a:rPr b="0" lang="pt-BR" sz="1600" strike="noStrike" u="none">
                <a:solidFill>
                  <a:schemeClr val="dk1"/>
                </a:solidFill>
                <a:effectLst/>
                <a:uFillTx/>
                <a:latin typeface="Century Gothic"/>
              </a:rPr>
              <a:t>EU ME TORNO UMA PIRÂMIDE, </a:t>
            </a:r>
            <a:br>
              <a:rPr sz="1600"/>
            </a:br>
            <a:r>
              <a:rPr b="0" lang="pt-BR" sz="1600" strike="noStrike" u="none">
                <a:solidFill>
                  <a:schemeClr val="dk1"/>
                </a:solidFill>
                <a:effectLst/>
                <a:uFillTx/>
                <a:latin typeface="Century Gothic"/>
              </a:rPr>
              <a:t>UM OCTAEDRO.”</a:t>
            </a:r>
            <a:endParaRPr b="0" lang="pt-BR" sz="1600" strike="noStrike" u="none">
              <a:solidFill>
                <a:srgbClr val="000000"/>
              </a:solidFill>
              <a:effectLst/>
              <a:uFillTx/>
              <a:latin typeface="Arial"/>
            </a:endParaRPr>
          </a:p>
        </p:txBody>
      </p:sp>
      <p:pic>
        <p:nvPicPr>
          <p:cNvPr id="116" name="Picture 2" descr="C:\Users\rosemeneses\Desktop\Schuler\Z_EMF_Humano_black.png"/>
          <p:cNvPicPr/>
          <p:nvPr/>
        </p:nvPicPr>
        <p:blipFill>
          <a:blip r:embed="rId1"/>
          <a:stretch/>
        </p:blipFill>
        <p:spPr>
          <a:xfrm>
            <a:off x="5940000" y="1405080"/>
            <a:ext cx="1523160" cy="5047560"/>
          </a:xfrm>
          <a:prstGeom prst="rect">
            <a:avLst/>
          </a:prstGeom>
          <a:noFill/>
          <a:ln w="0">
            <a:noFill/>
          </a:ln>
        </p:spPr>
      </p:pic>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7" name="PlaceHolder 1"/>
          <p:cNvSpPr>
            <a:spLocks noGrp="1"/>
          </p:cNvSpPr>
          <p:nvPr>
            <p:ph type="title"/>
          </p:nvPr>
        </p:nvSpPr>
        <p:spPr>
          <a:xfrm>
            <a:off x="457200" y="274680"/>
            <a:ext cx="8228880" cy="1142280"/>
          </a:xfrm>
          <a:prstGeom prst="rect">
            <a:avLst/>
          </a:prstGeom>
          <a:noFill/>
          <a:ln w="0">
            <a:noFill/>
          </a:ln>
        </p:spPr>
        <p:txBody>
          <a:bodyPr lIns="91440" rIns="91440" tIns="45720" bIns="45720" anchor="ctr">
            <a:normAutofit/>
          </a:bodyPr>
          <a:p>
            <a:pPr indent="0" algn="ctr" defTabSz="914400">
              <a:lnSpc>
                <a:spcPct val="100000"/>
              </a:lnSpc>
              <a:buNone/>
              <a:tabLst>
                <a:tab algn="l" pos="0"/>
              </a:tabLst>
            </a:pPr>
            <a:r>
              <a:rPr b="0" lang="en-GB" sz="4400" strike="noStrike" u="none">
                <a:solidFill>
                  <a:schemeClr val="dk2">
                    <a:lumMod val="75000"/>
                  </a:schemeClr>
                </a:solidFill>
                <a:effectLst/>
                <a:uFillTx/>
                <a:latin typeface="Segoe Print"/>
              </a:rPr>
              <a:t>Harmonia &amp; Equilíbrio</a:t>
            </a:r>
            <a:endParaRPr b="0" lang="en-US" sz="4400" strike="noStrike" u="none">
              <a:solidFill>
                <a:schemeClr val="dk1"/>
              </a:solidFill>
              <a:effectLst/>
              <a:uFillTx/>
              <a:latin typeface="Calibri"/>
            </a:endParaRPr>
          </a:p>
        </p:txBody>
      </p:sp>
      <p:sp>
        <p:nvSpPr>
          <p:cNvPr id="118" name="TextBox 4"/>
          <p:cNvSpPr/>
          <p:nvPr/>
        </p:nvSpPr>
        <p:spPr>
          <a:xfrm>
            <a:off x="611640" y="1470960"/>
            <a:ext cx="3311640" cy="246132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pPr>
            <a:r>
              <a:rPr b="0" lang="pt-BR" sz="1400" strike="noStrike" u="none">
                <a:solidFill>
                  <a:schemeClr val="dk1"/>
                </a:solidFill>
                <a:effectLst/>
                <a:uFillTx/>
                <a:latin typeface="Century Gothic"/>
              </a:rPr>
              <a:t>O equilíbrio é saber trafegar entre nossa Luz e nossas sombras com calma, clareza e paz. Sem esses potenciais, tudo se torna turvo e confuso.</a:t>
            </a:r>
            <a:endParaRPr b="0" lang="pt-BR" sz="1400" strike="noStrike" u="none">
              <a:solidFill>
                <a:srgbClr val="000000"/>
              </a:solidFill>
              <a:effectLst/>
              <a:uFillTx/>
              <a:latin typeface="Arial"/>
            </a:endParaRPr>
          </a:p>
          <a:p>
            <a:pPr defTabSz="914400">
              <a:lnSpc>
                <a:spcPct val="100000"/>
              </a:lnSpc>
            </a:pPr>
            <a:endParaRPr b="0" lang="pt-BR" sz="1400" strike="noStrike" u="none">
              <a:solidFill>
                <a:srgbClr val="000000"/>
              </a:solidFill>
              <a:effectLst/>
              <a:uFillTx/>
              <a:latin typeface="Arial"/>
            </a:endParaRPr>
          </a:p>
          <a:p>
            <a:pPr defTabSz="914400">
              <a:lnSpc>
                <a:spcPct val="100000"/>
              </a:lnSpc>
            </a:pPr>
            <a:r>
              <a:rPr b="0" lang="pt-BR" sz="1400" strike="noStrike" u="none">
                <a:solidFill>
                  <a:schemeClr val="dk1"/>
                </a:solidFill>
                <a:effectLst/>
                <a:uFillTx/>
                <a:latin typeface="Century Gothic"/>
              </a:rPr>
              <a:t>A vida se manifesta no caminho do meio, no ir e vir sem permanecer longamente em extremos. É o movimento constante que nos mantém sanos e alegres.</a:t>
            </a:r>
            <a:endParaRPr b="0" lang="pt-BR" sz="1400" strike="noStrike" u="none">
              <a:solidFill>
                <a:srgbClr val="000000"/>
              </a:solidFill>
              <a:effectLst/>
              <a:uFillTx/>
              <a:latin typeface="Arial"/>
            </a:endParaRPr>
          </a:p>
        </p:txBody>
      </p:sp>
      <p:sp>
        <p:nvSpPr>
          <p:cNvPr id="119" name="TextBox 5"/>
          <p:cNvSpPr/>
          <p:nvPr/>
        </p:nvSpPr>
        <p:spPr>
          <a:xfrm>
            <a:off x="323640" y="4293000"/>
            <a:ext cx="3455640" cy="2061360"/>
          </a:xfrm>
          <a:prstGeom prst="rect">
            <a:avLst/>
          </a:prstGeom>
          <a:noFill/>
          <a:ln w="0">
            <a:noFill/>
          </a:ln>
        </p:spPr>
        <p:style>
          <a:lnRef idx="0"/>
          <a:fillRef idx="0"/>
          <a:effectRef idx="0"/>
          <a:fontRef idx="minor"/>
        </p:style>
        <p:txBody>
          <a:bodyPr lIns="90000" rIns="90000" tIns="45000" bIns="45000" anchor="t">
            <a:spAutoFit/>
          </a:bodyPr>
          <a:p>
            <a:pPr algn="ctr" defTabSz="914400">
              <a:lnSpc>
                <a:spcPct val="100000"/>
              </a:lnSpc>
            </a:pPr>
            <a:r>
              <a:rPr b="0" lang="pt-BR" sz="1600" strike="noStrike" u="none">
                <a:solidFill>
                  <a:schemeClr val="dk1"/>
                </a:solidFill>
                <a:effectLst/>
                <a:uFillTx/>
                <a:latin typeface="Century Gothic"/>
              </a:rPr>
              <a:t>“EU SOU UMA </a:t>
            </a:r>
            <a:br>
              <a:rPr sz="1600"/>
            </a:br>
            <a:r>
              <a:rPr b="0" lang="pt-BR" sz="1600" strike="noStrike" u="none">
                <a:solidFill>
                  <a:schemeClr val="dk1"/>
                </a:solidFill>
                <a:effectLst/>
                <a:uFillTx/>
                <a:latin typeface="Century Gothic"/>
              </a:rPr>
              <a:t>ONDA FREQUENCIAL EM MOVIMENTO CONSTANTE, </a:t>
            </a:r>
            <a:br>
              <a:rPr sz="1600"/>
            </a:br>
            <a:r>
              <a:rPr b="0" lang="pt-BR" sz="1600" strike="noStrike" u="none">
                <a:solidFill>
                  <a:schemeClr val="dk1"/>
                </a:solidFill>
                <a:effectLst/>
                <a:uFillTx/>
                <a:latin typeface="Century Gothic"/>
              </a:rPr>
              <a:t>EM EQUILÍBRIO COM </a:t>
            </a:r>
            <a:br>
              <a:rPr sz="1600"/>
            </a:br>
            <a:r>
              <a:rPr b="0" lang="pt-BR" sz="1600" strike="noStrike" u="none">
                <a:solidFill>
                  <a:schemeClr val="dk1"/>
                </a:solidFill>
                <a:effectLst/>
                <a:uFillTx/>
                <a:latin typeface="Century Gothic"/>
              </a:rPr>
              <a:t>O MEIO QUE HABITO.</a:t>
            </a:r>
            <a:endParaRPr b="0" lang="pt-BR" sz="1600" strike="noStrike" u="none">
              <a:solidFill>
                <a:srgbClr val="000000"/>
              </a:solidFill>
              <a:effectLst/>
              <a:uFillTx/>
              <a:latin typeface="Arial"/>
            </a:endParaRPr>
          </a:p>
          <a:p>
            <a:pPr algn="ctr" defTabSz="914400">
              <a:lnSpc>
                <a:spcPct val="100000"/>
              </a:lnSpc>
            </a:pPr>
            <a:r>
              <a:rPr b="0" lang="pt-BR" sz="1600" strike="noStrike" u="none">
                <a:solidFill>
                  <a:schemeClr val="dk1"/>
                </a:solidFill>
                <a:effectLst/>
                <a:uFillTx/>
                <a:latin typeface="Century Gothic"/>
              </a:rPr>
              <a:t>EU ME HARMONIZO COM A MINHA RESPIRAÇÃO E ME CENTRO EM MEU CARDÍACO.”</a:t>
            </a:r>
            <a:endParaRPr b="0" lang="pt-BR" sz="1600" strike="noStrike" u="none">
              <a:solidFill>
                <a:srgbClr val="000000"/>
              </a:solidFill>
              <a:effectLst/>
              <a:uFillTx/>
              <a:latin typeface="Arial"/>
            </a:endParaRPr>
          </a:p>
        </p:txBody>
      </p:sp>
      <p:pic>
        <p:nvPicPr>
          <p:cNvPr id="120" name="Picture 2" descr="C:\Users\rosemeneses\Desktop\Schuler\Z_Harmonia_equilibrio_black.png"/>
          <p:cNvPicPr/>
          <p:nvPr/>
        </p:nvPicPr>
        <p:blipFill>
          <a:blip r:embed="rId1"/>
          <a:stretch/>
        </p:blipFill>
        <p:spPr>
          <a:xfrm>
            <a:off x="5508000" y="1484640"/>
            <a:ext cx="2373480" cy="4968720"/>
          </a:xfrm>
          <a:prstGeom prst="rect">
            <a:avLst/>
          </a:prstGeom>
          <a:noFill/>
          <a:ln w="0">
            <a:noFill/>
          </a:ln>
        </p:spPr>
      </p:pic>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1" name="Picture 2" descr="C:\Users\rosemeneses\Desktop\Schuler\Z_Limpeza_black.png"/>
          <p:cNvPicPr/>
          <p:nvPr/>
        </p:nvPicPr>
        <p:blipFill>
          <a:blip r:embed="rId1"/>
          <a:stretch/>
        </p:blipFill>
        <p:spPr>
          <a:xfrm>
            <a:off x="4428000" y="1772640"/>
            <a:ext cx="4297680" cy="4175640"/>
          </a:xfrm>
          <a:prstGeom prst="rect">
            <a:avLst/>
          </a:prstGeom>
          <a:noFill/>
          <a:ln w="0">
            <a:noFill/>
          </a:ln>
        </p:spPr>
      </p:pic>
      <p:sp>
        <p:nvSpPr>
          <p:cNvPr id="122" name="PlaceHolder 1"/>
          <p:cNvSpPr>
            <a:spLocks noGrp="1"/>
          </p:cNvSpPr>
          <p:nvPr>
            <p:ph type="title"/>
          </p:nvPr>
        </p:nvSpPr>
        <p:spPr>
          <a:xfrm>
            <a:off x="457200" y="274680"/>
            <a:ext cx="8228880" cy="1142280"/>
          </a:xfrm>
          <a:prstGeom prst="rect">
            <a:avLst/>
          </a:prstGeom>
          <a:noFill/>
          <a:ln w="0">
            <a:noFill/>
          </a:ln>
        </p:spPr>
        <p:txBody>
          <a:bodyPr lIns="91440" rIns="91440" tIns="45720" bIns="45720" anchor="ctr">
            <a:normAutofit/>
          </a:bodyPr>
          <a:p>
            <a:pPr indent="0" algn="ctr" defTabSz="914400">
              <a:lnSpc>
                <a:spcPct val="100000"/>
              </a:lnSpc>
              <a:buNone/>
              <a:tabLst>
                <a:tab algn="l" pos="0"/>
              </a:tabLst>
            </a:pPr>
            <a:r>
              <a:rPr b="0" lang="en-GB" sz="4400" strike="noStrike" u="none">
                <a:solidFill>
                  <a:schemeClr val="dk2">
                    <a:lumMod val="75000"/>
                  </a:schemeClr>
                </a:solidFill>
                <a:effectLst/>
                <a:uFillTx/>
                <a:latin typeface="Segoe Print"/>
              </a:rPr>
              <a:t>Limpeza</a:t>
            </a:r>
            <a:endParaRPr b="0" lang="en-US" sz="4400" strike="noStrike" u="none">
              <a:solidFill>
                <a:schemeClr val="dk1"/>
              </a:solidFill>
              <a:effectLst/>
              <a:uFillTx/>
              <a:latin typeface="Calibri"/>
            </a:endParaRPr>
          </a:p>
        </p:txBody>
      </p:sp>
      <p:sp>
        <p:nvSpPr>
          <p:cNvPr id="123" name="TextBox 4"/>
          <p:cNvSpPr/>
          <p:nvPr/>
        </p:nvSpPr>
        <p:spPr>
          <a:xfrm>
            <a:off x="611640" y="1471320"/>
            <a:ext cx="3383640" cy="267696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pPr>
            <a:r>
              <a:rPr b="0" lang="pt-BR" sz="1400" strike="noStrike" u="none">
                <a:solidFill>
                  <a:schemeClr val="dk1"/>
                </a:solidFill>
                <a:effectLst/>
                <a:uFillTx/>
                <a:latin typeface="Century Gothic"/>
              </a:rPr>
              <a:t>Como tomamos banhos  diariamente, também</a:t>
            </a:r>
            <a:endParaRPr b="0" lang="pt-BR" sz="1400" strike="noStrike" u="none">
              <a:solidFill>
                <a:srgbClr val="000000"/>
              </a:solidFill>
              <a:effectLst/>
              <a:uFillTx/>
              <a:latin typeface="Arial"/>
            </a:endParaRPr>
          </a:p>
          <a:p>
            <a:pPr defTabSz="914400">
              <a:lnSpc>
                <a:spcPct val="100000"/>
              </a:lnSpc>
            </a:pPr>
            <a:r>
              <a:rPr b="0" lang="pt-BR" sz="1400" strike="noStrike" u="none">
                <a:solidFill>
                  <a:schemeClr val="dk1"/>
                </a:solidFill>
                <a:effectLst/>
                <a:uFillTx/>
                <a:latin typeface="Century Gothic"/>
              </a:rPr>
              <a:t>nossa energia necessita de cuidado. </a:t>
            </a:r>
            <a:endParaRPr b="0" lang="pt-BR" sz="1400" strike="noStrike" u="none">
              <a:solidFill>
                <a:srgbClr val="000000"/>
              </a:solidFill>
              <a:effectLst/>
              <a:uFillTx/>
              <a:latin typeface="Arial"/>
            </a:endParaRPr>
          </a:p>
          <a:p>
            <a:pPr defTabSz="914400">
              <a:lnSpc>
                <a:spcPct val="100000"/>
              </a:lnSpc>
            </a:pPr>
            <a:endParaRPr b="0" lang="pt-BR" sz="1400" strike="noStrike" u="none">
              <a:solidFill>
                <a:srgbClr val="000000"/>
              </a:solidFill>
              <a:effectLst/>
              <a:uFillTx/>
              <a:latin typeface="Arial"/>
            </a:endParaRPr>
          </a:p>
          <a:p>
            <a:pPr defTabSz="914400">
              <a:lnSpc>
                <a:spcPct val="100000"/>
              </a:lnSpc>
            </a:pPr>
            <a:r>
              <a:rPr b="0" lang="pt-BR" sz="1400" strike="noStrike" u="none">
                <a:solidFill>
                  <a:schemeClr val="dk1"/>
                </a:solidFill>
                <a:effectLst/>
                <a:uFillTx/>
                <a:latin typeface="Century Gothic"/>
              </a:rPr>
              <a:t>Densidade atrai densidade, portanto manter os campos mental e energéticos limpos é vital.</a:t>
            </a:r>
            <a:endParaRPr b="0" lang="pt-BR" sz="1400" strike="noStrike" u="none">
              <a:solidFill>
                <a:srgbClr val="000000"/>
              </a:solidFill>
              <a:effectLst/>
              <a:uFillTx/>
              <a:latin typeface="Arial"/>
            </a:endParaRPr>
          </a:p>
          <a:p>
            <a:pPr defTabSz="914400">
              <a:lnSpc>
                <a:spcPct val="100000"/>
              </a:lnSpc>
            </a:pPr>
            <a:endParaRPr b="0" lang="pt-BR" sz="1400" strike="noStrike" u="none">
              <a:solidFill>
                <a:srgbClr val="000000"/>
              </a:solidFill>
              <a:effectLst/>
              <a:uFillTx/>
              <a:latin typeface="Arial"/>
            </a:endParaRPr>
          </a:p>
          <a:p>
            <a:pPr defTabSz="914400">
              <a:lnSpc>
                <a:spcPct val="100000"/>
              </a:lnSpc>
            </a:pPr>
            <a:r>
              <a:rPr b="0" lang="pt-BR" sz="1400" strike="noStrike" u="none">
                <a:solidFill>
                  <a:schemeClr val="dk1"/>
                </a:solidFill>
                <a:effectLst/>
                <a:uFillTx/>
                <a:latin typeface="Century Gothic"/>
              </a:rPr>
              <a:t>A limpeza ideal vem acompanhada de uma boa proteção, para que seus efeitos se mantenham prolongadamente.</a:t>
            </a:r>
            <a:endParaRPr b="0" lang="pt-BR" sz="1400" strike="noStrike" u="none">
              <a:solidFill>
                <a:srgbClr val="000000"/>
              </a:solidFill>
              <a:effectLst/>
              <a:uFillTx/>
              <a:latin typeface="Arial"/>
            </a:endParaRPr>
          </a:p>
        </p:txBody>
      </p:sp>
      <p:sp>
        <p:nvSpPr>
          <p:cNvPr id="124" name="TextBox 5"/>
          <p:cNvSpPr/>
          <p:nvPr/>
        </p:nvSpPr>
        <p:spPr>
          <a:xfrm>
            <a:off x="395640" y="4509000"/>
            <a:ext cx="3671640" cy="1815120"/>
          </a:xfrm>
          <a:prstGeom prst="rect">
            <a:avLst/>
          </a:prstGeom>
          <a:noFill/>
          <a:ln w="0">
            <a:noFill/>
          </a:ln>
        </p:spPr>
        <p:style>
          <a:lnRef idx="0"/>
          <a:fillRef idx="0"/>
          <a:effectRef idx="0"/>
          <a:fontRef idx="minor"/>
        </p:style>
        <p:txBody>
          <a:bodyPr lIns="90000" rIns="90000" tIns="45000" bIns="45000" anchor="t">
            <a:spAutoFit/>
          </a:bodyPr>
          <a:p>
            <a:pPr algn="ctr" defTabSz="914400">
              <a:lnSpc>
                <a:spcPct val="100000"/>
              </a:lnSpc>
            </a:pPr>
            <a:r>
              <a:rPr b="0" lang="pt-BR" sz="1600" strike="noStrike" u="none">
                <a:solidFill>
                  <a:schemeClr val="dk1"/>
                </a:solidFill>
                <a:effectLst/>
                <a:uFillTx/>
                <a:latin typeface="Century Gothic"/>
              </a:rPr>
              <a:t>“RESPEITADOS CHACAIS ATLANTES, ME LIMPEM E GUARDEM MEU CAMPO ELETROMAGNÉTICO,</a:t>
            </a:r>
            <a:endParaRPr b="0" lang="pt-BR" sz="1600" strike="noStrike" u="none">
              <a:solidFill>
                <a:srgbClr val="000000"/>
              </a:solidFill>
              <a:effectLst/>
              <a:uFillTx/>
              <a:latin typeface="Arial"/>
            </a:endParaRPr>
          </a:p>
          <a:p>
            <a:pPr algn="ctr" defTabSz="914400">
              <a:lnSpc>
                <a:spcPct val="100000"/>
              </a:lnSpc>
            </a:pPr>
            <a:r>
              <a:rPr b="0" lang="pt-BR" sz="1600" strike="noStrike" u="none">
                <a:solidFill>
                  <a:schemeClr val="dk1"/>
                </a:solidFill>
                <a:effectLst/>
                <a:uFillTx/>
                <a:latin typeface="Century Gothic"/>
              </a:rPr>
              <a:t>ONDE EU VÁ, ONDE EU TOQUE, QUE O AMOR QUE SOU ME PROTEJA E VOCÊS ME RESGUARDEM.”</a:t>
            </a:r>
            <a:endParaRPr b="0" lang="pt-BR" sz="16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5" name="Picture 2" descr="C:\Users\rosemeneses\Desktop\Schuler\Z_Limpeza_ancestral_black.png"/>
          <p:cNvPicPr/>
          <p:nvPr/>
        </p:nvPicPr>
        <p:blipFill>
          <a:blip r:embed="rId1"/>
          <a:stretch/>
        </p:blipFill>
        <p:spPr>
          <a:xfrm>
            <a:off x="5220000" y="1412640"/>
            <a:ext cx="3404520" cy="4896000"/>
          </a:xfrm>
          <a:prstGeom prst="rect">
            <a:avLst/>
          </a:prstGeom>
          <a:noFill/>
          <a:ln w="0">
            <a:noFill/>
          </a:ln>
        </p:spPr>
      </p:pic>
      <p:sp>
        <p:nvSpPr>
          <p:cNvPr id="126" name="PlaceHolder 1"/>
          <p:cNvSpPr>
            <a:spLocks noGrp="1"/>
          </p:cNvSpPr>
          <p:nvPr>
            <p:ph type="title"/>
          </p:nvPr>
        </p:nvSpPr>
        <p:spPr>
          <a:xfrm>
            <a:off x="457200" y="274680"/>
            <a:ext cx="8228880" cy="1142280"/>
          </a:xfrm>
          <a:prstGeom prst="rect">
            <a:avLst/>
          </a:prstGeom>
          <a:noFill/>
          <a:ln w="0">
            <a:noFill/>
          </a:ln>
        </p:spPr>
        <p:txBody>
          <a:bodyPr lIns="91440" rIns="91440" tIns="45720" bIns="45720" anchor="ctr">
            <a:normAutofit/>
          </a:bodyPr>
          <a:p>
            <a:pPr indent="0" algn="ctr" defTabSz="914400">
              <a:lnSpc>
                <a:spcPct val="100000"/>
              </a:lnSpc>
              <a:buNone/>
              <a:tabLst>
                <a:tab algn="l" pos="0"/>
              </a:tabLst>
            </a:pPr>
            <a:r>
              <a:rPr b="0" lang="en-GB" sz="4400" strike="noStrike" u="none">
                <a:solidFill>
                  <a:schemeClr val="dk2">
                    <a:lumMod val="75000"/>
                  </a:schemeClr>
                </a:solidFill>
                <a:effectLst/>
                <a:uFillTx/>
                <a:latin typeface="Segoe Print"/>
              </a:rPr>
              <a:t>Limpeza Ancestral</a:t>
            </a:r>
            <a:endParaRPr b="0" lang="en-US" sz="4400" strike="noStrike" u="none">
              <a:solidFill>
                <a:schemeClr val="dk1"/>
              </a:solidFill>
              <a:effectLst/>
              <a:uFillTx/>
              <a:latin typeface="Calibri"/>
            </a:endParaRPr>
          </a:p>
        </p:txBody>
      </p:sp>
      <p:sp>
        <p:nvSpPr>
          <p:cNvPr id="127" name="TextBox 4"/>
          <p:cNvSpPr/>
          <p:nvPr/>
        </p:nvSpPr>
        <p:spPr>
          <a:xfrm>
            <a:off x="539640" y="1469520"/>
            <a:ext cx="3959640" cy="203076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pPr>
            <a:r>
              <a:rPr b="0" lang="pt-BR" sz="1400" strike="noStrike" u="none">
                <a:solidFill>
                  <a:schemeClr val="dk1"/>
                </a:solidFill>
                <a:effectLst/>
                <a:uFillTx/>
                <a:latin typeface="Century Gothic"/>
              </a:rPr>
              <a:t>Somos nossos antepassados. Resgatar essas energias é muito importante para nosso caminho de autoconhecimento.</a:t>
            </a:r>
            <a:endParaRPr b="0" lang="pt-BR" sz="1400" strike="noStrike" u="none">
              <a:solidFill>
                <a:srgbClr val="000000"/>
              </a:solidFill>
              <a:effectLst/>
              <a:uFillTx/>
              <a:latin typeface="Arial"/>
            </a:endParaRPr>
          </a:p>
          <a:p>
            <a:pPr defTabSz="914400">
              <a:lnSpc>
                <a:spcPct val="100000"/>
              </a:lnSpc>
            </a:pPr>
            <a:r>
              <a:rPr b="0" lang="pt-BR" sz="1400" strike="noStrike" u="none">
                <a:solidFill>
                  <a:schemeClr val="dk1"/>
                </a:solidFill>
                <a:effectLst/>
                <a:uFillTx/>
                <a:latin typeface="Century Gothic"/>
              </a:rPr>
              <a:t>Energética e corporeamente, o resgate ancestral se torna parte primordial para uma caminhada mais leve e sábia na vida.</a:t>
            </a:r>
            <a:endParaRPr b="0" lang="pt-BR" sz="1400" strike="noStrike" u="none">
              <a:solidFill>
                <a:srgbClr val="000000"/>
              </a:solidFill>
              <a:effectLst/>
              <a:uFillTx/>
              <a:latin typeface="Arial"/>
            </a:endParaRPr>
          </a:p>
          <a:p>
            <a:pPr defTabSz="914400">
              <a:lnSpc>
                <a:spcPct val="100000"/>
              </a:lnSpc>
            </a:pPr>
            <a:endParaRPr b="0" lang="pt-BR" sz="1400" strike="noStrike" u="none">
              <a:solidFill>
                <a:srgbClr val="000000"/>
              </a:solidFill>
              <a:effectLst/>
              <a:uFillTx/>
              <a:latin typeface="Arial"/>
            </a:endParaRPr>
          </a:p>
          <a:p>
            <a:pPr defTabSz="914400">
              <a:lnSpc>
                <a:spcPct val="100000"/>
              </a:lnSpc>
            </a:pPr>
            <a:r>
              <a:rPr b="0" lang="pt-BR" sz="1400" strike="noStrike" u="none">
                <a:solidFill>
                  <a:schemeClr val="dk1"/>
                </a:solidFill>
                <a:effectLst/>
                <a:uFillTx/>
                <a:latin typeface="Century Gothic"/>
              </a:rPr>
              <a:t>Antes da afirmação, chame a:</a:t>
            </a:r>
            <a:endParaRPr b="0" lang="pt-BR" sz="1400" strike="noStrike" u="none">
              <a:solidFill>
                <a:srgbClr val="000000"/>
              </a:solidFill>
              <a:effectLst/>
              <a:uFillTx/>
              <a:latin typeface="Arial"/>
            </a:endParaRPr>
          </a:p>
          <a:p>
            <a:pPr defTabSz="914400">
              <a:lnSpc>
                <a:spcPct val="100000"/>
              </a:lnSpc>
            </a:pPr>
            <a:r>
              <a:rPr b="1" lang="pt-BR" sz="1400" strike="noStrike" u="none">
                <a:solidFill>
                  <a:schemeClr val="dk1"/>
                </a:solidFill>
                <a:effectLst/>
                <a:uFillTx/>
                <a:latin typeface="Century Gothic"/>
              </a:rPr>
              <a:t>Nave Santa Esmeralda de Cura e Resgate</a:t>
            </a:r>
            <a:endParaRPr b="0" lang="pt-BR" sz="1400" strike="noStrike" u="none">
              <a:solidFill>
                <a:srgbClr val="000000"/>
              </a:solidFill>
              <a:effectLst/>
              <a:uFillTx/>
              <a:latin typeface="Arial"/>
            </a:endParaRPr>
          </a:p>
        </p:txBody>
      </p:sp>
      <p:sp>
        <p:nvSpPr>
          <p:cNvPr id="128" name="TextBox 5"/>
          <p:cNvSpPr/>
          <p:nvPr/>
        </p:nvSpPr>
        <p:spPr>
          <a:xfrm>
            <a:off x="323640" y="3724560"/>
            <a:ext cx="4391640" cy="2800080"/>
          </a:xfrm>
          <a:prstGeom prst="rect">
            <a:avLst/>
          </a:prstGeom>
          <a:noFill/>
          <a:ln w="0">
            <a:noFill/>
          </a:ln>
        </p:spPr>
        <p:style>
          <a:lnRef idx="0"/>
          <a:fillRef idx="0"/>
          <a:effectRef idx="0"/>
          <a:fontRef idx="minor"/>
        </p:style>
        <p:txBody>
          <a:bodyPr lIns="90000" rIns="90000" tIns="45000" bIns="45000" anchor="t">
            <a:spAutoFit/>
          </a:bodyPr>
          <a:p>
            <a:pPr algn="ctr" defTabSz="914400">
              <a:lnSpc>
                <a:spcPct val="100000"/>
              </a:lnSpc>
            </a:pPr>
            <a:r>
              <a:rPr b="0" lang="pt-BR" sz="1600" strike="noStrike" u="none">
                <a:solidFill>
                  <a:schemeClr val="dk1"/>
                </a:solidFill>
                <a:effectLst/>
                <a:uFillTx/>
                <a:latin typeface="Century Gothic"/>
              </a:rPr>
              <a:t>“AMADOS PAPAI E MAMÃE, TODOS OS HOMENS E MULHERES DE SETE GERAÇÕES DE AMBOS OS LADOS,</a:t>
            </a:r>
            <a:endParaRPr b="0" lang="pt-BR" sz="1600" strike="noStrike" u="none">
              <a:solidFill>
                <a:srgbClr val="000000"/>
              </a:solidFill>
              <a:effectLst/>
              <a:uFillTx/>
              <a:latin typeface="Arial"/>
            </a:endParaRPr>
          </a:p>
          <a:p>
            <a:pPr algn="ctr" defTabSz="914400">
              <a:lnSpc>
                <a:spcPct val="100000"/>
              </a:lnSpc>
            </a:pPr>
            <a:r>
              <a:rPr b="0" lang="pt-BR" sz="1600" strike="noStrike" u="none">
                <a:solidFill>
                  <a:schemeClr val="dk1"/>
                </a:solidFill>
                <a:effectLst/>
                <a:uFillTx/>
                <a:latin typeface="Century Gothic"/>
              </a:rPr>
              <a:t>EU INVOCO DA FONTE O RAIO DIAMANTE. ENTREGO O QUE PERTENCE A VOCÊS E PEGO O QUE PERTENCE A MIM, POIS ASSIM TODOS NÓS NOS LIBERTAMOS E FICAMOS EM PAZ. VOCÊS SÃO ETERNAMENTE AMADOS POR MIM E MINHA GRATIDÃO É INFINITA. AGORA TODOS RETORNAM AOS SEUS LUGARES ORIGINAIS NA FONTE."</a:t>
            </a:r>
            <a:endParaRPr b="0" lang="pt-BR" sz="16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PlaceHolder 1"/>
          <p:cNvSpPr>
            <a:spLocks noGrp="1"/>
          </p:cNvSpPr>
          <p:nvPr>
            <p:ph type="title"/>
          </p:nvPr>
        </p:nvSpPr>
        <p:spPr>
          <a:xfrm>
            <a:off x="457200" y="274680"/>
            <a:ext cx="8228880" cy="1142280"/>
          </a:xfrm>
          <a:prstGeom prst="rect">
            <a:avLst/>
          </a:prstGeom>
          <a:noFill/>
          <a:ln w="0">
            <a:noFill/>
          </a:ln>
        </p:spPr>
        <p:txBody>
          <a:bodyPr lIns="91440" rIns="91440" tIns="45720" bIns="45720" anchor="ctr">
            <a:normAutofit/>
          </a:bodyPr>
          <a:p>
            <a:pPr indent="0" algn="ctr" defTabSz="914400">
              <a:lnSpc>
                <a:spcPct val="100000"/>
              </a:lnSpc>
              <a:buNone/>
              <a:tabLst>
                <a:tab algn="l" pos="0"/>
              </a:tabLst>
            </a:pPr>
            <a:r>
              <a:rPr b="0" lang="en-GB" sz="4400" strike="noStrike" u="none">
                <a:solidFill>
                  <a:schemeClr val="dk2">
                    <a:lumMod val="75000"/>
                  </a:schemeClr>
                </a:solidFill>
                <a:effectLst/>
                <a:uFillTx/>
                <a:latin typeface="Segoe Print"/>
              </a:rPr>
              <a:t>Mikael</a:t>
            </a:r>
            <a:endParaRPr b="0" lang="en-US" sz="4400" strike="noStrike" u="none">
              <a:solidFill>
                <a:schemeClr val="dk1"/>
              </a:solidFill>
              <a:effectLst/>
              <a:uFillTx/>
              <a:latin typeface="Calibri"/>
            </a:endParaRPr>
          </a:p>
        </p:txBody>
      </p:sp>
      <p:sp>
        <p:nvSpPr>
          <p:cNvPr id="130" name="TextBox 5"/>
          <p:cNvSpPr/>
          <p:nvPr/>
        </p:nvSpPr>
        <p:spPr>
          <a:xfrm>
            <a:off x="395640" y="4437000"/>
            <a:ext cx="4031640" cy="2061360"/>
          </a:xfrm>
          <a:prstGeom prst="rect">
            <a:avLst/>
          </a:prstGeom>
          <a:noFill/>
          <a:ln w="0">
            <a:noFill/>
          </a:ln>
        </p:spPr>
        <p:style>
          <a:lnRef idx="0"/>
          <a:fillRef idx="0"/>
          <a:effectRef idx="0"/>
          <a:fontRef idx="minor"/>
        </p:style>
        <p:txBody>
          <a:bodyPr lIns="90000" rIns="90000" tIns="45000" bIns="45000" anchor="t">
            <a:spAutoFit/>
          </a:bodyPr>
          <a:p>
            <a:pPr algn="ctr" defTabSz="914400">
              <a:lnSpc>
                <a:spcPct val="100000"/>
              </a:lnSpc>
            </a:pPr>
            <a:r>
              <a:rPr b="0" lang="pt-BR" sz="1600" strike="noStrike" u="none">
                <a:solidFill>
                  <a:schemeClr val="dk1"/>
                </a:solidFill>
                <a:effectLst/>
                <a:uFillTx/>
                <a:latin typeface="Century Gothic"/>
              </a:rPr>
              <a:t>“EU INVOCO A ESPADA CIANO DE MIKAH, ME EMPODERANDO, FORTALECENDO E EQUILIBRANDO.</a:t>
            </a:r>
            <a:endParaRPr b="0" lang="pt-BR" sz="1600" strike="noStrike" u="none">
              <a:solidFill>
                <a:srgbClr val="000000"/>
              </a:solidFill>
              <a:effectLst/>
              <a:uFillTx/>
              <a:latin typeface="Arial"/>
            </a:endParaRPr>
          </a:p>
          <a:p>
            <a:pPr algn="ctr" defTabSz="914400">
              <a:lnSpc>
                <a:spcPct val="100000"/>
              </a:lnSpc>
            </a:pPr>
            <a:r>
              <a:rPr b="0" lang="pt-BR" sz="1600" strike="noStrike" u="none">
                <a:solidFill>
                  <a:schemeClr val="dk1"/>
                </a:solidFill>
                <a:effectLst/>
                <a:uFillTx/>
                <a:latin typeface="Century Gothic"/>
              </a:rPr>
              <a:t>EU SOU ÍSIS, EU SOU OSÍRIS, </a:t>
            </a:r>
            <a:br>
              <a:rPr sz="1600"/>
            </a:br>
            <a:r>
              <a:rPr b="0" lang="pt-BR" sz="1600" strike="noStrike" u="none">
                <a:solidFill>
                  <a:schemeClr val="dk1"/>
                </a:solidFill>
                <a:effectLst/>
                <a:uFillTx/>
                <a:latin typeface="Century Gothic"/>
              </a:rPr>
              <a:t>EU SOU A TERRA E O COSMOS.</a:t>
            </a:r>
            <a:endParaRPr b="0" lang="pt-BR" sz="1600" strike="noStrike" u="none">
              <a:solidFill>
                <a:srgbClr val="000000"/>
              </a:solidFill>
              <a:effectLst/>
              <a:uFillTx/>
              <a:latin typeface="Arial"/>
            </a:endParaRPr>
          </a:p>
          <a:p>
            <a:pPr algn="ctr" defTabSz="914400">
              <a:lnSpc>
                <a:spcPct val="100000"/>
              </a:lnSpc>
            </a:pPr>
            <a:r>
              <a:rPr b="0" lang="pt-BR" sz="1600" strike="noStrike" u="none">
                <a:solidFill>
                  <a:schemeClr val="dk1"/>
                </a:solidFill>
                <a:effectLst/>
                <a:uFillTx/>
                <a:latin typeface="Century Gothic"/>
              </a:rPr>
              <a:t>EU SOU O QUE SOU,</a:t>
            </a:r>
            <a:endParaRPr b="0" lang="pt-BR" sz="1600" strike="noStrike" u="none">
              <a:solidFill>
                <a:srgbClr val="000000"/>
              </a:solidFill>
              <a:effectLst/>
              <a:uFillTx/>
              <a:latin typeface="Arial"/>
            </a:endParaRPr>
          </a:p>
          <a:p>
            <a:pPr algn="ctr" defTabSz="914400">
              <a:lnSpc>
                <a:spcPct val="100000"/>
              </a:lnSpc>
            </a:pPr>
            <a:r>
              <a:rPr b="0" lang="pt-BR" sz="1600" strike="noStrike" u="none">
                <a:solidFill>
                  <a:schemeClr val="dk1"/>
                </a:solidFill>
                <a:effectLst/>
                <a:uFillTx/>
                <a:latin typeface="Century Gothic"/>
              </a:rPr>
              <a:t>EU SOU O QUE SOU,</a:t>
            </a:r>
            <a:endParaRPr b="0" lang="pt-BR" sz="1600" strike="noStrike" u="none">
              <a:solidFill>
                <a:srgbClr val="000000"/>
              </a:solidFill>
              <a:effectLst/>
              <a:uFillTx/>
              <a:latin typeface="Arial"/>
            </a:endParaRPr>
          </a:p>
          <a:p>
            <a:pPr algn="ctr" defTabSz="914400">
              <a:lnSpc>
                <a:spcPct val="100000"/>
              </a:lnSpc>
            </a:pPr>
            <a:r>
              <a:rPr b="0" lang="pt-BR" sz="1600" strike="noStrike" u="none">
                <a:solidFill>
                  <a:schemeClr val="dk1"/>
                </a:solidFill>
                <a:effectLst/>
                <a:uFillTx/>
                <a:latin typeface="Century Gothic"/>
              </a:rPr>
              <a:t>EU SOU O QUE SOU.”</a:t>
            </a:r>
            <a:endParaRPr b="0" lang="pt-BR" sz="1600" strike="noStrike" u="none">
              <a:solidFill>
                <a:srgbClr val="000000"/>
              </a:solidFill>
              <a:effectLst/>
              <a:uFillTx/>
              <a:latin typeface="Arial"/>
            </a:endParaRPr>
          </a:p>
        </p:txBody>
      </p:sp>
      <p:pic>
        <p:nvPicPr>
          <p:cNvPr id="131" name="Picture 2" descr="C:\Users\rosemeneses\Desktop\Schuler\Z_Mikael_black.png"/>
          <p:cNvPicPr/>
          <p:nvPr/>
        </p:nvPicPr>
        <p:blipFill>
          <a:blip r:embed="rId1"/>
          <a:stretch/>
        </p:blipFill>
        <p:spPr>
          <a:xfrm>
            <a:off x="5610240" y="1412640"/>
            <a:ext cx="2143440" cy="5112000"/>
          </a:xfrm>
          <a:prstGeom prst="rect">
            <a:avLst/>
          </a:prstGeom>
          <a:noFill/>
          <a:ln w="0">
            <a:noFill/>
          </a:ln>
        </p:spPr>
      </p:pic>
      <p:sp>
        <p:nvSpPr>
          <p:cNvPr id="132" name="TextBox 4"/>
          <p:cNvSpPr/>
          <p:nvPr/>
        </p:nvSpPr>
        <p:spPr>
          <a:xfrm>
            <a:off x="539640" y="1544760"/>
            <a:ext cx="4139280" cy="267552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pPr>
            <a:r>
              <a:rPr b="0" lang="pt-BR" sz="1400" strike="noStrike" u="none">
                <a:solidFill>
                  <a:srgbClr val="000000"/>
                </a:solidFill>
                <a:effectLst/>
                <a:uFillTx/>
                <a:latin typeface="Century Gothic"/>
              </a:rPr>
              <a:t>A Espada de Lorde Mikah, Miguel ou Michael é incorporada em sua coluna vertebral nesta Runa, ancorando a proteção através do equilíbrio do Yin e Yang.</a:t>
            </a:r>
            <a:endParaRPr b="0" lang="pt-BR" sz="1400" strike="noStrike" u="none">
              <a:solidFill>
                <a:srgbClr val="000000"/>
              </a:solidFill>
              <a:effectLst/>
              <a:uFillTx/>
              <a:latin typeface="Arial"/>
            </a:endParaRPr>
          </a:p>
          <a:p>
            <a:pPr defTabSz="914400">
              <a:lnSpc>
                <a:spcPct val="100000"/>
              </a:lnSpc>
            </a:pPr>
            <a:endParaRPr b="0" lang="pt-BR" sz="1400" strike="noStrike" u="none">
              <a:solidFill>
                <a:srgbClr val="000000"/>
              </a:solidFill>
              <a:effectLst/>
              <a:uFillTx/>
              <a:latin typeface="Arial"/>
            </a:endParaRPr>
          </a:p>
          <a:p>
            <a:pPr defTabSz="914400">
              <a:lnSpc>
                <a:spcPct val="100000"/>
              </a:lnSpc>
            </a:pPr>
            <a:r>
              <a:rPr b="0" lang="pt-BR" sz="1400" strike="noStrike" u="none">
                <a:solidFill>
                  <a:srgbClr val="000000"/>
                </a:solidFill>
                <a:effectLst/>
                <a:uFillTx/>
                <a:latin typeface="Century Gothic"/>
              </a:rPr>
              <a:t>Honramos o masculino e o feminino, integrando essa Força em nossos corpos e energia.</a:t>
            </a:r>
            <a:endParaRPr b="0" lang="pt-BR" sz="1400" strike="noStrike" u="none">
              <a:solidFill>
                <a:srgbClr val="000000"/>
              </a:solidFill>
              <a:effectLst/>
              <a:uFillTx/>
              <a:latin typeface="Arial"/>
            </a:endParaRPr>
          </a:p>
          <a:p>
            <a:pPr defTabSz="914400">
              <a:lnSpc>
                <a:spcPct val="100000"/>
              </a:lnSpc>
            </a:pPr>
            <a:endParaRPr b="0" lang="pt-BR" sz="1400" strike="noStrike" u="none">
              <a:solidFill>
                <a:srgbClr val="000000"/>
              </a:solidFill>
              <a:effectLst/>
              <a:uFillTx/>
              <a:latin typeface="Arial"/>
            </a:endParaRPr>
          </a:p>
          <a:p>
            <a:pPr defTabSz="914400">
              <a:lnSpc>
                <a:spcPct val="100000"/>
              </a:lnSpc>
            </a:pPr>
            <a:r>
              <a:rPr b="0" lang="pt-BR" sz="1400" strike="noStrike" u="none">
                <a:solidFill>
                  <a:srgbClr val="000000"/>
                </a:solidFill>
                <a:effectLst/>
                <a:uFillTx/>
                <a:latin typeface="Century Gothic"/>
              </a:rPr>
              <a:t>Sinta-se segurando a espada com ambas as mãos e rente ao seu corpo, e a absorva durante a afirmação.</a:t>
            </a:r>
            <a:endParaRPr b="0" lang="pt-BR" sz="14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5" name="PlaceHolder 1"/>
          <p:cNvSpPr>
            <a:spLocks noGrp="1"/>
          </p:cNvSpPr>
          <p:nvPr>
            <p:ph type="title"/>
          </p:nvPr>
        </p:nvSpPr>
        <p:spPr>
          <a:xfrm>
            <a:off x="457200" y="116640"/>
            <a:ext cx="8228880" cy="1142280"/>
          </a:xfrm>
          <a:prstGeom prst="rect">
            <a:avLst/>
          </a:prstGeom>
          <a:noFill/>
          <a:ln w="0">
            <a:noFill/>
          </a:ln>
        </p:spPr>
        <p:txBody>
          <a:bodyPr lIns="91440" rIns="91440" tIns="45720" bIns="45720" anchor="ctr">
            <a:normAutofit/>
          </a:bodyPr>
          <a:p>
            <a:pPr indent="0" algn="ctr" defTabSz="914400">
              <a:lnSpc>
                <a:spcPct val="100000"/>
              </a:lnSpc>
              <a:buNone/>
              <a:tabLst>
                <a:tab algn="l" pos="0"/>
              </a:tabLst>
            </a:pPr>
            <a:r>
              <a:rPr b="0" lang="en-GB" sz="4400" strike="noStrike" u="none">
                <a:solidFill>
                  <a:schemeClr val="dk2">
                    <a:lumMod val="75000"/>
                  </a:schemeClr>
                </a:solidFill>
                <a:effectLst/>
                <a:uFillTx/>
                <a:latin typeface="Segoe Print"/>
              </a:rPr>
              <a:t>Introdução</a:t>
            </a:r>
            <a:endParaRPr b="0" lang="en-US" sz="4400" strike="noStrike" u="none">
              <a:solidFill>
                <a:schemeClr val="dk1"/>
              </a:solidFill>
              <a:effectLst/>
              <a:uFillTx/>
              <a:latin typeface="Calibri"/>
            </a:endParaRPr>
          </a:p>
        </p:txBody>
      </p:sp>
      <p:sp>
        <p:nvSpPr>
          <p:cNvPr id="66" name="Subtitle 2"/>
          <p:cNvSpPr/>
          <p:nvPr/>
        </p:nvSpPr>
        <p:spPr>
          <a:xfrm>
            <a:off x="539640" y="1772640"/>
            <a:ext cx="8208360" cy="4751640"/>
          </a:xfrm>
          <a:prstGeom prst="rect">
            <a:avLst/>
          </a:prstGeom>
          <a:noFill/>
          <a:ln w="0">
            <a:noFill/>
          </a:ln>
        </p:spPr>
        <p:style>
          <a:lnRef idx="0"/>
          <a:fillRef idx="0"/>
          <a:effectRef idx="0"/>
          <a:fontRef idx="minor"/>
        </p:style>
        <p:txBody>
          <a:bodyPr lIns="90000" rIns="90000" tIns="45000" bIns="45000" anchor="t">
            <a:normAutofit/>
          </a:bodyPr>
          <a:p>
            <a:pPr defTabSz="914400">
              <a:lnSpc>
                <a:spcPct val="100000"/>
              </a:lnSpc>
              <a:spcBef>
                <a:spcPts val="641"/>
              </a:spcBef>
            </a:pPr>
            <a:endParaRPr b="0" lang="en-GB" sz="3200" strike="noStrike" u="none">
              <a:solidFill>
                <a:schemeClr val="dk2">
                  <a:lumMod val="75000"/>
                </a:schemeClr>
              </a:solidFill>
              <a:effectLst/>
              <a:uFillTx/>
              <a:latin typeface="Century Gothic"/>
            </a:endParaRPr>
          </a:p>
        </p:txBody>
      </p:sp>
      <p:sp>
        <p:nvSpPr>
          <p:cNvPr id="67" name="TextBox 4"/>
          <p:cNvSpPr/>
          <p:nvPr/>
        </p:nvSpPr>
        <p:spPr>
          <a:xfrm>
            <a:off x="323640" y="1529640"/>
            <a:ext cx="8568720" cy="4707000"/>
          </a:xfrm>
          <a:prstGeom prst="rect">
            <a:avLst/>
          </a:prstGeom>
          <a:noFill/>
          <a:ln w="0">
            <a:noFill/>
          </a:ln>
        </p:spPr>
        <p:style>
          <a:lnRef idx="0"/>
          <a:fillRef idx="0"/>
          <a:effectRef idx="0"/>
          <a:fontRef idx="minor"/>
        </p:style>
        <p:txBody>
          <a:bodyPr lIns="90000" rIns="90000" tIns="45000" bIns="45000" anchor="t">
            <a:spAutoFit/>
          </a:bodyPr>
          <a:p>
            <a:pPr algn="ctr" defTabSz="914400">
              <a:lnSpc>
                <a:spcPct val="100000"/>
              </a:lnSpc>
            </a:pPr>
            <a:r>
              <a:rPr b="0" lang="pt-BR" sz="1200" strike="noStrike" u="none">
                <a:solidFill>
                  <a:srgbClr val="000000"/>
                </a:solidFill>
                <a:effectLst/>
                <a:uFillTx/>
                <a:latin typeface="Century Gothic"/>
              </a:rPr>
              <a:t>Vivendo a espiritualidade por décadas, estou sempre aberta a novos conhecimentos.</a:t>
            </a:r>
            <a:endParaRPr b="0" lang="pt-BR" sz="1200" strike="noStrike" u="none">
              <a:solidFill>
                <a:srgbClr val="000000"/>
              </a:solidFill>
              <a:effectLst/>
              <a:uFillTx/>
              <a:latin typeface="Arial"/>
            </a:endParaRPr>
          </a:p>
          <a:p>
            <a:pPr algn="ctr" defTabSz="914400">
              <a:lnSpc>
                <a:spcPct val="100000"/>
              </a:lnSpc>
            </a:pPr>
            <a:endParaRPr b="0" lang="pt-BR" sz="1200" strike="noStrike" u="none">
              <a:solidFill>
                <a:srgbClr val="000000"/>
              </a:solidFill>
              <a:effectLst/>
              <a:uFillTx/>
              <a:latin typeface="Arial"/>
            </a:endParaRPr>
          </a:p>
          <a:p>
            <a:pPr algn="ctr" defTabSz="914400">
              <a:lnSpc>
                <a:spcPct val="100000"/>
              </a:lnSpc>
            </a:pPr>
            <a:r>
              <a:rPr b="0" lang="pt-BR" sz="1200" strike="noStrike" u="none">
                <a:solidFill>
                  <a:srgbClr val="000000"/>
                </a:solidFill>
                <a:effectLst/>
                <a:uFillTx/>
                <a:latin typeface="Century Gothic"/>
              </a:rPr>
              <a:t>Nessa busca, viajei ao Egito com Matias De Stefano três vezes, realizando vivências em que me vi como uma Atlante. Mal sabia eu na época que tais memórias eram meu elo de conexão com Lemúria.</a:t>
            </a:r>
            <a:endParaRPr b="0" lang="pt-BR" sz="1200" strike="noStrike" u="none">
              <a:solidFill>
                <a:srgbClr val="000000"/>
              </a:solidFill>
              <a:effectLst/>
              <a:uFillTx/>
              <a:latin typeface="Arial"/>
            </a:endParaRPr>
          </a:p>
          <a:p>
            <a:pPr algn="ctr" defTabSz="914400">
              <a:lnSpc>
                <a:spcPct val="100000"/>
              </a:lnSpc>
            </a:pPr>
            <a:endParaRPr b="0" lang="pt-BR" sz="1200" strike="noStrike" u="none">
              <a:solidFill>
                <a:srgbClr val="000000"/>
              </a:solidFill>
              <a:effectLst/>
              <a:uFillTx/>
              <a:latin typeface="Arial"/>
            </a:endParaRPr>
          </a:p>
          <a:p>
            <a:pPr algn="ctr" defTabSz="914400">
              <a:lnSpc>
                <a:spcPct val="100000"/>
              </a:lnSpc>
            </a:pPr>
            <a:r>
              <a:rPr b="0" lang="pt-BR" sz="1200" strike="noStrike" u="none">
                <a:solidFill>
                  <a:srgbClr val="000000"/>
                </a:solidFill>
                <a:effectLst/>
                <a:uFillTx/>
                <a:latin typeface="Century Gothic"/>
              </a:rPr>
              <a:t>No Templo de Osireion (ou Osíris, onde encontraram a primeira Flor da Vida), lembrei-me do meu nascimento na água e, posteriormente na vida adulta, do parto. Em flashes muito rápidos, vi-me auxiliando no nascimento de bebês atlantes até uma idade bem avançada. Entre tantas lembranças e conhecimentos ressurgindo, comecei a entoar os Tons Atlantes de Cura e a desenhar as Runas Atlantes (R.A.).</a:t>
            </a:r>
            <a:endParaRPr b="0" lang="pt-BR" sz="1200" strike="noStrike" u="none">
              <a:solidFill>
                <a:srgbClr val="000000"/>
              </a:solidFill>
              <a:effectLst/>
              <a:uFillTx/>
              <a:latin typeface="Arial"/>
            </a:endParaRPr>
          </a:p>
          <a:p>
            <a:pPr algn="ctr" defTabSz="914400">
              <a:lnSpc>
                <a:spcPct val="100000"/>
              </a:lnSpc>
            </a:pPr>
            <a:endParaRPr b="0" lang="pt-BR" sz="1200" strike="noStrike" u="none">
              <a:solidFill>
                <a:srgbClr val="000000"/>
              </a:solidFill>
              <a:effectLst/>
              <a:uFillTx/>
              <a:latin typeface="Arial"/>
            </a:endParaRPr>
          </a:p>
          <a:p>
            <a:pPr algn="ctr" defTabSz="914400">
              <a:lnSpc>
                <a:spcPct val="100000"/>
              </a:lnSpc>
            </a:pPr>
            <a:r>
              <a:rPr b="0" lang="pt-BR" sz="1200" strike="noStrike" u="none">
                <a:solidFill>
                  <a:srgbClr val="000000"/>
                </a:solidFill>
                <a:effectLst/>
                <a:uFillTx/>
                <a:latin typeface="Century Gothic"/>
              </a:rPr>
              <a:t>Neste tempo atual, em agosto de 2025, abro meus portais para Lemúria – já iniciados há muitos anos – </a:t>
            </a:r>
            <a:br>
              <a:rPr sz="1200"/>
            </a:br>
            <a:r>
              <a:rPr b="0" lang="pt-BR" sz="1200" strike="noStrike" u="none">
                <a:solidFill>
                  <a:srgbClr val="000000"/>
                </a:solidFill>
                <a:effectLst/>
                <a:uFillTx/>
                <a:latin typeface="Century Gothic"/>
              </a:rPr>
              <a:t>na união desses dois povos e suas sabedorias.</a:t>
            </a:r>
            <a:endParaRPr b="0" lang="pt-BR" sz="1200" strike="noStrike" u="none">
              <a:solidFill>
                <a:srgbClr val="000000"/>
              </a:solidFill>
              <a:effectLst/>
              <a:uFillTx/>
              <a:latin typeface="Arial"/>
            </a:endParaRPr>
          </a:p>
          <a:p>
            <a:pPr algn="ctr" defTabSz="914400">
              <a:lnSpc>
                <a:spcPct val="100000"/>
              </a:lnSpc>
            </a:pPr>
            <a:endParaRPr b="0" lang="pt-BR" sz="1200" strike="noStrike" u="none">
              <a:solidFill>
                <a:srgbClr val="000000"/>
              </a:solidFill>
              <a:effectLst/>
              <a:uFillTx/>
              <a:latin typeface="Arial"/>
            </a:endParaRPr>
          </a:p>
          <a:p>
            <a:pPr algn="ctr" defTabSz="914400">
              <a:lnSpc>
                <a:spcPct val="100000"/>
              </a:lnSpc>
            </a:pPr>
            <a:r>
              <a:rPr b="0" lang="pt-BR" sz="1200" strike="noStrike" u="none">
                <a:solidFill>
                  <a:srgbClr val="000000"/>
                </a:solidFill>
                <a:effectLst/>
                <a:uFillTx/>
                <a:latin typeface="Century Gothic"/>
              </a:rPr>
              <a:t>Recentemente, o Conglomerado me intuíu que as Runas devem espelhar a junção dessas duas frequências. Assim nasceram as Runas Atlante-Lemurianas. Essa reativação dessas Runas (que são frequenciais) tem a intenção de despertar suas células. Cada Runa Atlante-Lemuriana possui propriedades intrínsecas ao seu próprio nome e às funções que costumo atribuir ao utilizá-las. Desejo-lhes uma deliciosa viagem ao templo de suas células, e que a consciência deste espaço-tempo os invada e lhes traga tudo o que vocês necessitam no momento, em coerência com a sua Essência e o seu momento evolutivo.</a:t>
            </a:r>
            <a:endParaRPr b="0" lang="pt-BR" sz="1200" strike="noStrike" u="none">
              <a:solidFill>
                <a:srgbClr val="000000"/>
              </a:solidFill>
              <a:effectLst/>
              <a:uFillTx/>
              <a:latin typeface="Arial"/>
            </a:endParaRPr>
          </a:p>
          <a:p>
            <a:pPr algn="ctr" defTabSz="914400">
              <a:lnSpc>
                <a:spcPct val="100000"/>
              </a:lnSpc>
            </a:pPr>
            <a:endParaRPr b="0" lang="pt-BR" sz="1200" strike="noStrike" u="none">
              <a:solidFill>
                <a:srgbClr val="000000"/>
              </a:solidFill>
              <a:effectLst/>
              <a:uFillTx/>
              <a:latin typeface="Arial"/>
            </a:endParaRPr>
          </a:p>
          <a:p>
            <a:pPr algn="ctr" defTabSz="914400">
              <a:lnSpc>
                <a:spcPct val="100000"/>
              </a:lnSpc>
            </a:pPr>
            <a:r>
              <a:rPr b="0" lang="pt-BR" sz="1200" strike="noStrike" u="none">
                <a:solidFill>
                  <a:srgbClr val="000000"/>
                </a:solidFill>
                <a:effectLst/>
                <a:uFillTx/>
                <a:latin typeface="Century Gothic"/>
              </a:rPr>
              <a:t>Aubrah!</a:t>
            </a:r>
            <a:endParaRPr b="0" lang="pt-BR" sz="1200" strike="noStrike" u="none">
              <a:solidFill>
                <a:srgbClr val="000000"/>
              </a:solidFill>
              <a:effectLst/>
              <a:uFillTx/>
              <a:latin typeface="Arial"/>
            </a:endParaRPr>
          </a:p>
          <a:p>
            <a:pPr algn="ctr" defTabSz="914400">
              <a:lnSpc>
                <a:spcPct val="100000"/>
              </a:lnSpc>
            </a:pPr>
            <a:r>
              <a:rPr b="0" lang="pt-BR" sz="1200" strike="noStrike" u="none">
                <a:solidFill>
                  <a:srgbClr val="000000"/>
                </a:solidFill>
                <a:effectLst/>
                <a:uFillTx/>
                <a:latin typeface="Century Gothic"/>
              </a:rPr>
              <a:t>Brilhe!</a:t>
            </a:r>
            <a:endParaRPr b="0" lang="pt-BR" sz="1200" strike="noStrike" u="none">
              <a:solidFill>
                <a:srgbClr val="000000"/>
              </a:solidFill>
              <a:effectLst/>
              <a:uFillTx/>
              <a:latin typeface="Arial"/>
            </a:endParaRPr>
          </a:p>
          <a:p>
            <a:pPr algn="ctr" defTabSz="914400">
              <a:lnSpc>
                <a:spcPct val="100000"/>
              </a:lnSpc>
            </a:pPr>
            <a:endParaRPr b="0" lang="pt-BR" sz="1200" strike="noStrike" u="none">
              <a:solidFill>
                <a:srgbClr val="000000"/>
              </a:solidFill>
              <a:effectLst/>
              <a:uFillTx/>
              <a:latin typeface="Arial"/>
            </a:endParaRPr>
          </a:p>
          <a:p>
            <a:pPr algn="ctr" defTabSz="914400">
              <a:lnSpc>
                <a:spcPct val="100000"/>
              </a:lnSpc>
            </a:pPr>
            <a:r>
              <a:rPr b="0" lang="pt-BR" sz="1200" strike="noStrike" u="none">
                <a:solidFill>
                  <a:srgbClr val="000000"/>
                </a:solidFill>
                <a:effectLst/>
                <a:uFillTx/>
                <a:latin typeface="Century Gothic"/>
              </a:rPr>
              <a:t>Do centro do meu Ser, para o Seu.</a:t>
            </a:r>
            <a:endParaRPr b="0" lang="pt-BR" sz="1200" strike="noStrike" u="none">
              <a:solidFill>
                <a:srgbClr val="000000"/>
              </a:solidFill>
              <a:effectLst/>
              <a:uFillTx/>
              <a:latin typeface="Arial"/>
            </a:endParaRPr>
          </a:p>
          <a:p>
            <a:pPr algn="ctr" defTabSz="914400">
              <a:lnSpc>
                <a:spcPct val="100000"/>
              </a:lnSpc>
            </a:pPr>
            <a:r>
              <a:rPr b="0" lang="pt-BR" sz="1200" strike="noStrike" u="none">
                <a:solidFill>
                  <a:srgbClr val="000000"/>
                </a:solidFill>
                <a:effectLst/>
                <a:uFillTx/>
                <a:latin typeface="Century Gothic"/>
              </a:rPr>
              <a:t>Andréa Mayoma Schuler</a:t>
            </a:r>
            <a:endParaRPr b="0" lang="pt-BR" sz="12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PlaceHolder 1"/>
          <p:cNvSpPr>
            <a:spLocks noGrp="1"/>
          </p:cNvSpPr>
          <p:nvPr>
            <p:ph type="title"/>
          </p:nvPr>
        </p:nvSpPr>
        <p:spPr>
          <a:xfrm>
            <a:off x="457200" y="274680"/>
            <a:ext cx="8228880" cy="1142280"/>
          </a:xfrm>
          <a:prstGeom prst="rect">
            <a:avLst/>
          </a:prstGeom>
          <a:noFill/>
          <a:ln w="0">
            <a:noFill/>
          </a:ln>
        </p:spPr>
        <p:txBody>
          <a:bodyPr lIns="91440" rIns="91440" tIns="45720" bIns="45720" anchor="ctr">
            <a:normAutofit/>
          </a:bodyPr>
          <a:p>
            <a:pPr indent="0" algn="ctr" defTabSz="914400">
              <a:lnSpc>
                <a:spcPct val="100000"/>
              </a:lnSpc>
              <a:buNone/>
              <a:tabLst>
                <a:tab algn="l" pos="0"/>
              </a:tabLst>
            </a:pPr>
            <a:r>
              <a:rPr b="0" lang="en-GB" sz="4400" strike="noStrike" u="none">
                <a:solidFill>
                  <a:schemeClr val="dk2">
                    <a:lumMod val="75000"/>
                  </a:schemeClr>
                </a:solidFill>
                <a:effectLst/>
                <a:uFillTx/>
                <a:latin typeface="Segoe Print"/>
              </a:rPr>
              <a:t>Natureza</a:t>
            </a:r>
            <a:endParaRPr b="0" lang="en-US" sz="4400" strike="noStrike" u="none">
              <a:solidFill>
                <a:schemeClr val="dk1"/>
              </a:solidFill>
              <a:effectLst/>
              <a:uFillTx/>
              <a:latin typeface="Calibri"/>
            </a:endParaRPr>
          </a:p>
        </p:txBody>
      </p:sp>
      <p:sp>
        <p:nvSpPr>
          <p:cNvPr id="134" name="TextBox 4"/>
          <p:cNvSpPr/>
          <p:nvPr/>
        </p:nvSpPr>
        <p:spPr>
          <a:xfrm>
            <a:off x="611640" y="1412640"/>
            <a:ext cx="3167640" cy="267696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pPr>
            <a:r>
              <a:rPr b="0" lang="pt-BR" sz="1400" strike="noStrike" u="none">
                <a:solidFill>
                  <a:schemeClr val="dk1"/>
                </a:solidFill>
                <a:effectLst/>
                <a:uFillTx/>
                <a:latin typeface="Century Gothic"/>
              </a:rPr>
              <a:t>O plasma do Todo neste Planeta traz toda a cura que necessitamos.</a:t>
            </a:r>
            <a:endParaRPr b="0" lang="pt-BR" sz="1400" strike="noStrike" u="none">
              <a:solidFill>
                <a:srgbClr val="000000"/>
              </a:solidFill>
              <a:effectLst/>
              <a:uFillTx/>
              <a:latin typeface="Arial"/>
            </a:endParaRPr>
          </a:p>
          <a:p>
            <a:pPr defTabSz="914400">
              <a:lnSpc>
                <a:spcPct val="100000"/>
              </a:lnSpc>
            </a:pPr>
            <a:endParaRPr b="0" lang="pt-BR" sz="1400" strike="noStrike" u="none">
              <a:solidFill>
                <a:srgbClr val="000000"/>
              </a:solidFill>
              <a:effectLst/>
              <a:uFillTx/>
              <a:latin typeface="Arial"/>
            </a:endParaRPr>
          </a:p>
          <a:p>
            <a:pPr defTabSz="914400">
              <a:lnSpc>
                <a:spcPct val="100000"/>
              </a:lnSpc>
            </a:pPr>
            <a:r>
              <a:rPr b="0" lang="pt-BR" sz="1400" strike="noStrike" u="none">
                <a:solidFill>
                  <a:schemeClr val="dk1"/>
                </a:solidFill>
                <a:effectLst/>
                <a:uFillTx/>
                <a:latin typeface="Century Gothic"/>
              </a:rPr>
              <a:t>A Mãe emana, de cada planta, folha, flor, raiz, fruto ou semente, o Prana da Fonte Divina que tem o poder de nos ancorar. Viemos ser como as flores: crescer, florescer, emanar nosso perfume único, nossa beleza e depois partir, sem dramas ou arrependimentos.</a:t>
            </a:r>
            <a:endParaRPr b="0" lang="pt-BR" sz="1400" strike="noStrike" u="none">
              <a:solidFill>
                <a:srgbClr val="000000"/>
              </a:solidFill>
              <a:effectLst/>
              <a:uFillTx/>
              <a:latin typeface="Arial"/>
            </a:endParaRPr>
          </a:p>
        </p:txBody>
      </p:sp>
      <p:sp>
        <p:nvSpPr>
          <p:cNvPr id="135" name="TextBox 5"/>
          <p:cNvSpPr/>
          <p:nvPr/>
        </p:nvSpPr>
        <p:spPr>
          <a:xfrm>
            <a:off x="323640" y="4509000"/>
            <a:ext cx="4463640" cy="1568880"/>
          </a:xfrm>
          <a:prstGeom prst="rect">
            <a:avLst/>
          </a:prstGeom>
          <a:noFill/>
          <a:ln w="0">
            <a:noFill/>
          </a:ln>
        </p:spPr>
        <p:style>
          <a:lnRef idx="0"/>
          <a:fillRef idx="0"/>
          <a:effectRef idx="0"/>
          <a:fontRef idx="minor"/>
        </p:style>
        <p:txBody>
          <a:bodyPr lIns="90000" rIns="90000" tIns="45000" bIns="45000" anchor="t">
            <a:spAutoFit/>
          </a:bodyPr>
          <a:p>
            <a:pPr algn="ctr" defTabSz="914400">
              <a:lnSpc>
                <a:spcPct val="100000"/>
              </a:lnSpc>
            </a:pPr>
            <a:r>
              <a:rPr b="0" lang="pt-BR" sz="1600" strike="noStrike" u="none">
                <a:solidFill>
                  <a:schemeClr val="dk1"/>
                </a:solidFill>
                <a:effectLst/>
                <a:uFillTx/>
                <a:latin typeface="Century Gothic"/>
              </a:rPr>
              <a:t>“AMADA PACHA MAMA, ME ANCORE.</a:t>
            </a:r>
            <a:endParaRPr b="0" lang="pt-BR" sz="1600" strike="noStrike" u="none">
              <a:solidFill>
                <a:srgbClr val="000000"/>
              </a:solidFill>
              <a:effectLst/>
              <a:uFillTx/>
              <a:latin typeface="Arial"/>
            </a:endParaRPr>
          </a:p>
          <a:p>
            <a:pPr algn="ctr" defTabSz="914400">
              <a:lnSpc>
                <a:spcPct val="100000"/>
              </a:lnSpc>
            </a:pPr>
            <a:r>
              <a:rPr b="0" lang="pt-BR" sz="1600" strike="noStrike" u="none">
                <a:solidFill>
                  <a:schemeClr val="dk1"/>
                </a:solidFill>
                <a:effectLst/>
                <a:uFillTx/>
                <a:latin typeface="Century Gothic"/>
              </a:rPr>
              <a:t>QUE SUA ÁGUA ACALME MEU SANGUE,</a:t>
            </a:r>
            <a:endParaRPr b="0" lang="pt-BR" sz="1600" strike="noStrike" u="none">
              <a:solidFill>
                <a:srgbClr val="000000"/>
              </a:solidFill>
              <a:effectLst/>
              <a:uFillTx/>
              <a:latin typeface="Arial"/>
            </a:endParaRPr>
          </a:p>
          <a:p>
            <a:pPr algn="ctr" defTabSz="914400">
              <a:lnSpc>
                <a:spcPct val="100000"/>
              </a:lnSpc>
            </a:pPr>
            <a:r>
              <a:rPr b="0" lang="pt-BR" sz="1600" strike="noStrike" u="none">
                <a:solidFill>
                  <a:schemeClr val="dk1"/>
                </a:solidFill>
                <a:effectLst/>
                <a:uFillTx/>
                <a:latin typeface="Century Gothic"/>
              </a:rPr>
              <a:t>QUE A TERRA EMBALE MEU CORPO,</a:t>
            </a:r>
            <a:endParaRPr b="0" lang="pt-BR" sz="1600" strike="noStrike" u="none">
              <a:solidFill>
                <a:srgbClr val="000000"/>
              </a:solidFill>
              <a:effectLst/>
              <a:uFillTx/>
              <a:latin typeface="Arial"/>
            </a:endParaRPr>
          </a:p>
          <a:p>
            <a:pPr algn="ctr" defTabSz="914400">
              <a:lnSpc>
                <a:spcPct val="100000"/>
              </a:lnSpc>
            </a:pPr>
            <a:r>
              <a:rPr b="0" lang="pt-BR" sz="1600" strike="noStrike" u="none">
                <a:solidFill>
                  <a:schemeClr val="dk1"/>
                </a:solidFill>
                <a:effectLst/>
                <a:uFillTx/>
                <a:latin typeface="Century Gothic"/>
              </a:rPr>
              <a:t>QUE O AR RESPIRE MINHA FALA</a:t>
            </a:r>
            <a:endParaRPr b="0" lang="pt-BR" sz="1600" strike="noStrike" u="none">
              <a:solidFill>
                <a:srgbClr val="000000"/>
              </a:solidFill>
              <a:effectLst/>
              <a:uFillTx/>
              <a:latin typeface="Arial"/>
            </a:endParaRPr>
          </a:p>
          <a:p>
            <a:pPr algn="ctr" defTabSz="914400">
              <a:lnSpc>
                <a:spcPct val="100000"/>
              </a:lnSpc>
            </a:pPr>
            <a:r>
              <a:rPr b="0" lang="pt-BR" sz="1600" strike="noStrike" u="none">
                <a:solidFill>
                  <a:schemeClr val="dk1"/>
                </a:solidFill>
                <a:effectLst/>
                <a:uFillTx/>
                <a:latin typeface="Century Gothic"/>
              </a:rPr>
              <a:t>E O FOGO LIBERTE E</a:t>
            </a:r>
            <a:endParaRPr b="0" lang="pt-BR" sz="1600" strike="noStrike" u="none">
              <a:solidFill>
                <a:srgbClr val="000000"/>
              </a:solidFill>
              <a:effectLst/>
              <a:uFillTx/>
              <a:latin typeface="Arial"/>
            </a:endParaRPr>
          </a:p>
          <a:p>
            <a:pPr algn="ctr" defTabSz="914400">
              <a:lnSpc>
                <a:spcPct val="100000"/>
              </a:lnSpc>
            </a:pPr>
            <a:r>
              <a:rPr b="0" lang="pt-BR" sz="1600" strike="noStrike" u="none">
                <a:solidFill>
                  <a:schemeClr val="dk1"/>
                </a:solidFill>
                <a:effectLst/>
                <a:uFillTx/>
                <a:latin typeface="Century Gothic"/>
              </a:rPr>
              <a:t>ASCENDA MEU SER.”</a:t>
            </a:r>
            <a:endParaRPr b="0" lang="pt-BR" sz="1600" strike="noStrike" u="none">
              <a:solidFill>
                <a:srgbClr val="000000"/>
              </a:solidFill>
              <a:effectLst/>
              <a:uFillTx/>
              <a:latin typeface="Arial"/>
            </a:endParaRPr>
          </a:p>
        </p:txBody>
      </p:sp>
      <p:pic>
        <p:nvPicPr>
          <p:cNvPr id="136" name="Picture 2" descr="C:\Users\rosemeneses\Desktop\Schuler\Z_natureza_black.png"/>
          <p:cNvPicPr/>
          <p:nvPr/>
        </p:nvPicPr>
        <p:blipFill>
          <a:blip r:embed="rId1"/>
          <a:stretch/>
        </p:blipFill>
        <p:spPr>
          <a:xfrm>
            <a:off x="5220000" y="1340640"/>
            <a:ext cx="2735640" cy="4969080"/>
          </a:xfrm>
          <a:prstGeom prst="rect">
            <a:avLst/>
          </a:prstGeom>
          <a:noFill/>
          <a:ln w="0">
            <a:noFill/>
          </a:ln>
        </p:spPr>
      </p:pic>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PlaceHolder 1"/>
          <p:cNvSpPr>
            <a:spLocks noGrp="1"/>
          </p:cNvSpPr>
          <p:nvPr>
            <p:ph type="title"/>
          </p:nvPr>
        </p:nvSpPr>
        <p:spPr>
          <a:xfrm>
            <a:off x="457200" y="274680"/>
            <a:ext cx="8228880" cy="1142280"/>
          </a:xfrm>
          <a:prstGeom prst="rect">
            <a:avLst/>
          </a:prstGeom>
          <a:noFill/>
          <a:ln w="0">
            <a:noFill/>
          </a:ln>
        </p:spPr>
        <p:txBody>
          <a:bodyPr lIns="91440" rIns="91440" tIns="45720" bIns="45720" anchor="ctr">
            <a:normAutofit/>
          </a:bodyPr>
          <a:p>
            <a:pPr indent="0" algn="ctr" defTabSz="914400">
              <a:lnSpc>
                <a:spcPct val="100000"/>
              </a:lnSpc>
              <a:buNone/>
              <a:tabLst>
                <a:tab algn="l" pos="0"/>
              </a:tabLst>
            </a:pPr>
            <a:r>
              <a:rPr b="0" lang="en-GB" sz="4400" strike="noStrike" u="none">
                <a:solidFill>
                  <a:schemeClr val="dk2">
                    <a:lumMod val="75000"/>
                  </a:schemeClr>
                </a:solidFill>
                <a:effectLst/>
                <a:uFillTx/>
                <a:latin typeface="Segoe Print"/>
              </a:rPr>
              <a:t>Potenciais</a:t>
            </a:r>
            <a:endParaRPr b="0" lang="en-US" sz="4400" strike="noStrike" u="none">
              <a:solidFill>
                <a:schemeClr val="dk1"/>
              </a:solidFill>
              <a:effectLst/>
              <a:uFillTx/>
              <a:latin typeface="Calibri"/>
            </a:endParaRPr>
          </a:p>
        </p:txBody>
      </p:sp>
      <p:sp>
        <p:nvSpPr>
          <p:cNvPr id="138" name="TextBox 4"/>
          <p:cNvSpPr/>
          <p:nvPr/>
        </p:nvSpPr>
        <p:spPr>
          <a:xfrm>
            <a:off x="827640" y="1484640"/>
            <a:ext cx="3024000" cy="246132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pPr>
            <a:r>
              <a:rPr b="0" lang="pt-BR" sz="1400" strike="noStrike" u="none">
                <a:solidFill>
                  <a:schemeClr val="dk1"/>
                </a:solidFill>
                <a:effectLst/>
                <a:uFillTx/>
                <a:latin typeface="Century Gothic"/>
              </a:rPr>
              <a:t>Estes verdadeiros presentes Divinos estão em SEU sangue, por isso uma dieta saudável é tão importante. </a:t>
            </a:r>
            <a:endParaRPr b="0" lang="pt-BR" sz="1400" strike="noStrike" u="none">
              <a:solidFill>
                <a:srgbClr val="000000"/>
              </a:solidFill>
              <a:effectLst/>
              <a:uFillTx/>
              <a:latin typeface="Arial"/>
            </a:endParaRPr>
          </a:p>
          <a:p>
            <a:pPr defTabSz="914400">
              <a:lnSpc>
                <a:spcPct val="100000"/>
              </a:lnSpc>
            </a:pPr>
            <a:endParaRPr b="0" lang="pt-BR" sz="1400" strike="noStrike" u="none">
              <a:solidFill>
                <a:srgbClr val="000000"/>
              </a:solidFill>
              <a:effectLst/>
              <a:uFillTx/>
              <a:latin typeface="Arial"/>
            </a:endParaRPr>
          </a:p>
          <a:p>
            <a:pPr defTabSz="914400">
              <a:lnSpc>
                <a:spcPct val="100000"/>
              </a:lnSpc>
            </a:pPr>
            <a:r>
              <a:rPr b="0" lang="pt-BR" sz="1400" strike="noStrike" u="none">
                <a:solidFill>
                  <a:schemeClr val="dk1"/>
                </a:solidFill>
                <a:effectLst/>
                <a:uFillTx/>
                <a:latin typeface="Century Gothic"/>
              </a:rPr>
              <a:t>Ativá-los nos torna cada vez mais próximos à nossa Essência. Seu sangue é Amor em Movimento e cocria tudo à sua volta: água da vida que limpa, transmuta e realiza.</a:t>
            </a:r>
            <a:endParaRPr b="0" lang="pt-BR" sz="1400" strike="noStrike" u="none">
              <a:solidFill>
                <a:srgbClr val="000000"/>
              </a:solidFill>
              <a:effectLst/>
              <a:uFillTx/>
              <a:latin typeface="Arial"/>
            </a:endParaRPr>
          </a:p>
        </p:txBody>
      </p:sp>
      <p:sp>
        <p:nvSpPr>
          <p:cNvPr id="139" name="TextBox 5"/>
          <p:cNvSpPr/>
          <p:nvPr/>
        </p:nvSpPr>
        <p:spPr>
          <a:xfrm>
            <a:off x="683640" y="4365000"/>
            <a:ext cx="3743640" cy="1568880"/>
          </a:xfrm>
          <a:prstGeom prst="rect">
            <a:avLst/>
          </a:prstGeom>
          <a:noFill/>
          <a:ln w="0">
            <a:noFill/>
          </a:ln>
        </p:spPr>
        <p:style>
          <a:lnRef idx="0"/>
          <a:fillRef idx="0"/>
          <a:effectRef idx="0"/>
          <a:fontRef idx="minor"/>
        </p:style>
        <p:txBody>
          <a:bodyPr lIns="90000" rIns="90000" tIns="45000" bIns="45000" anchor="t">
            <a:spAutoFit/>
          </a:bodyPr>
          <a:p>
            <a:pPr algn="ctr" defTabSz="914400">
              <a:lnSpc>
                <a:spcPct val="100000"/>
              </a:lnSpc>
            </a:pPr>
            <a:r>
              <a:rPr b="0" lang="pt-BR" sz="1600" strike="noStrike" u="none">
                <a:solidFill>
                  <a:schemeClr val="dk1"/>
                </a:solidFill>
                <a:effectLst/>
                <a:uFillTx/>
                <a:latin typeface="Century Gothic"/>
              </a:rPr>
              <a:t>"SOU CRIADOR(A) CONSCIENTE, </a:t>
            </a:r>
            <a:br>
              <a:rPr sz="1600"/>
            </a:br>
            <a:r>
              <a:rPr b="0" lang="pt-BR" sz="1600" strike="noStrike" u="none">
                <a:solidFill>
                  <a:schemeClr val="dk1"/>
                </a:solidFill>
                <a:effectLst/>
                <a:uFillTx/>
                <a:latin typeface="Century Gothic"/>
              </a:rPr>
              <a:t>ME CONECTO À INTELIGÊNCIA DIVINA DE MINHAS ÁGUAS E ALINHO MEU SANGUE COM MINHA ESSÊNCIA, REPROGRAMANDO MEU SISTEMA MAIS LUMINOSO."</a:t>
            </a:r>
            <a:endParaRPr b="0" lang="pt-BR" sz="1600" strike="noStrike" u="none">
              <a:solidFill>
                <a:srgbClr val="000000"/>
              </a:solidFill>
              <a:effectLst/>
              <a:uFillTx/>
              <a:latin typeface="Arial"/>
            </a:endParaRPr>
          </a:p>
        </p:txBody>
      </p:sp>
      <p:pic>
        <p:nvPicPr>
          <p:cNvPr id="140" name="Picture 2" descr="C:\Users\rosemeneses\Desktop\Schuler\Potenciais_P&amp;B.png"/>
          <p:cNvPicPr/>
          <p:nvPr/>
        </p:nvPicPr>
        <p:blipFill>
          <a:blip r:embed="rId1"/>
          <a:stretch/>
        </p:blipFill>
        <p:spPr>
          <a:xfrm>
            <a:off x="5652000" y="1556640"/>
            <a:ext cx="2360160" cy="4893480"/>
          </a:xfrm>
          <a:prstGeom prst="rect">
            <a:avLst/>
          </a:prstGeom>
          <a:noFill/>
          <a:ln w="0">
            <a:noFill/>
          </a:ln>
        </p:spPr>
      </p:pic>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PlaceHolder 1"/>
          <p:cNvSpPr>
            <a:spLocks noGrp="1"/>
          </p:cNvSpPr>
          <p:nvPr>
            <p:ph type="title"/>
          </p:nvPr>
        </p:nvSpPr>
        <p:spPr>
          <a:xfrm>
            <a:off x="457200" y="274680"/>
            <a:ext cx="8228880" cy="1142280"/>
          </a:xfrm>
          <a:prstGeom prst="rect">
            <a:avLst/>
          </a:prstGeom>
          <a:noFill/>
          <a:ln w="0">
            <a:noFill/>
          </a:ln>
        </p:spPr>
        <p:txBody>
          <a:bodyPr lIns="91440" rIns="91440" tIns="45720" bIns="45720" anchor="ctr">
            <a:normAutofit/>
          </a:bodyPr>
          <a:p>
            <a:pPr indent="0" algn="ctr" defTabSz="914400">
              <a:lnSpc>
                <a:spcPct val="100000"/>
              </a:lnSpc>
              <a:buNone/>
              <a:tabLst>
                <a:tab algn="l" pos="0"/>
              </a:tabLst>
            </a:pPr>
            <a:r>
              <a:rPr b="0" lang="en-GB" sz="4400" strike="noStrike" u="none">
                <a:solidFill>
                  <a:schemeClr val="dk2">
                    <a:lumMod val="75000"/>
                  </a:schemeClr>
                </a:solidFill>
                <a:effectLst/>
                <a:uFillTx/>
                <a:latin typeface="Segoe Print"/>
              </a:rPr>
              <a:t>Realidades</a:t>
            </a:r>
            <a:endParaRPr b="0" lang="en-US" sz="4400" strike="noStrike" u="none">
              <a:solidFill>
                <a:schemeClr val="dk1"/>
              </a:solidFill>
              <a:effectLst/>
              <a:uFillTx/>
              <a:latin typeface="Calibri"/>
            </a:endParaRPr>
          </a:p>
        </p:txBody>
      </p:sp>
      <p:sp>
        <p:nvSpPr>
          <p:cNvPr id="142" name="TextBox 4"/>
          <p:cNvSpPr/>
          <p:nvPr/>
        </p:nvSpPr>
        <p:spPr>
          <a:xfrm>
            <a:off x="611640" y="1470960"/>
            <a:ext cx="3167640" cy="246132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pPr>
            <a:r>
              <a:rPr b="0" lang="pt-BR" sz="1400" strike="noStrike" u="none">
                <a:solidFill>
                  <a:schemeClr val="dk1"/>
                </a:solidFill>
                <a:effectLst/>
                <a:uFillTx/>
                <a:latin typeface="Century Gothic"/>
              </a:rPr>
              <a:t>O Planeta é real, a Natureza é real, mas todo o resto é ilusão. Criamos ilusões com desejos do ego ou da mente confusa o tempo todo.</a:t>
            </a:r>
            <a:endParaRPr b="0" lang="pt-BR" sz="1400" strike="noStrike" u="none">
              <a:solidFill>
                <a:srgbClr val="000000"/>
              </a:solidFill>
              <a:effectLst/>
              <a:uFillTx/>
              <a:latin typeface="Arial"/>
            </a:endParaRPr>
          </a:p>
          <a:p>
            <a:pPr defTabSz="914400">
              <a:lnSpc>
                <a:spcPct val="100000"/>
              </a:lnSpc>
            </a:pPr>
            <a:endParaRPr b="0" lang="pt-BR" sz="1400" strike="noStrike" u="none">
              <a:solidFill>
                <a:srgbClr val="000000"/>
              </a:solidFill>
              <a:effectLst/>
              <a:uFillTx/>
              <a:latin typeface="Arial"/>
            </a:endParaRPr>
          </a:p>
          <a:p>
            <a:pPr defTabSz="914400">
              <a:lnSpc>
                <a:spcPct val="100000"/>
              </a:lnSpc>
            </a:pPr>
            <a:r>
              <a:rPr b="0" lang="pt-BR" sz="1400" strike="noStrike" u="none">
                <a:solidFill>
                  <a:schemeClr val="dk1"/>
                </a:solidFill>
                <a:effectLst/>
                <a:uFillTx/>
                <a:latin typeface="Century Gothic"/>
              </a:rPr>
              <a:t>Somos o Alpha e o Ômega, o princípio e o fim, e temos o poder de desmanchar tudo o que criamos, mas que não utilizamos e que usa nossa energia para existir.</a:t>
            </a:r>
            <a:endParaRPr b="0" lang="pt-BR" sz="1400" strike="noStrike" u="none">
              <a:solidFill>
                <a:srgbClr val="000000"/>
              </a:solidFill>
              <a:effectLst/>
              <a:uFillTx/>
              <a:latin typeface="Arial"/>
            </a:endParaRPr>
          </a:p>
        </p:txBody>
      </p:sp>
      <p:sp>
        <p:nvSpPr>
          <p:cNvPr id="143" name="TextBox 5"/>
          <p:cNvSpPr/>
          <p:nvPr/>
        </p:nvSpPr>
        <p:spPr>
          <a:xfrm>
            <a:off x="323640" y="4327920"/>
            <a:ext cx="4463640" cy="2061360"/>
          </a:xfrm>
          <a:prstGeom prst="rect">
            <a:avLst/>
          </a:prstGeom>
          <a:noFill/>
          <a:ln w="0">
            <a:noFill/>
          </a:ln>
        </p:spPr>
        <p:style>
          <a:lnRef idx="0"/>
          <a:fillRef idx="0"/>
          <a:effectRef idx="0"/>
          <a:fontRef idx="minor"/>
        </p:style>
        <p:txBody>
          <a:bodyPr lIns="90000" rIns="90000" tIns="45000" bIns="45000" anchor="t">
            <a:spAutoFit/>
          </a:bodyPr>
          <a:p>
            <a:pPr algn="ctr" defTabSz="914400">
              <a:lnSpc>
                <a:spcPct val="100000"/>
              </a:lnSpc>
            </a:pPr>
            <a:r>
              <a:rPr b="0" lang="pt-BR" sz="1600" strike="noStrike" u="none">
                <a:solidFill>
                  <a:schemeClr val="dk1"/>
                </a:solidFill>
                <a:effectLst/>
                <a:uFillTx/>
                <a:latin typeface="Century Gothic"/>
              </a:rPr>
              <a:t>“PELO PODER ASSIM ME DADO, </a:t>
            </a:r>
            <a:br>
              <a:rPr sz="1600"/>
            </a:br>
            <a:r>
              <a:rPr b="0" lang="pt-BR" sz="1600" strike="noStrike" u="none">
                <a:solidFill>
                  <a:schemeClr val="dk1"/>
                </a:solidFill>
                <a:effectLst/>
                <a:uFillTx/>
                <a:latin typeface="Century Gothic"/>
              </a:rPr>
              <a:t>EU DESTRUO E DESMANCHO TODA E QUALQUER REALIDADE QUE EU TENHA CRIADO CONSCIENTE OU INCONSCIENTEMENTE.</a:t>
            </a:r>
            <a:endParaRPr b="0" lang="pt-BR" sz="1600" strike="noStrike" u="none">
              <a:solidFill>
                <a:srgbClr val="000000"/>
              </a:solidFill>
              <a:effectLst/>
              <a:uFillTx/>
              <a:latin typeface="Arial"/>
            </a:endParaRPr>
          </a:p>
          <a:p>
            <a:pPr algn="ctr" defTabSz="914400">
              <a:lnSpc>
                <a:spcPct val="100000"/>
              </a:lnSpc>
            </a:pPr>
            <a:r>
              <a:rPr b="0" lang="pt-BR" sz="1600" strike="noStrike" u="none">
                <a:solidFill>
                  <a:schemeClr val="dk1"/>
                </a:solidFill>
                <a:effectLst/>
                <a:uFillTx/>
                <a:latin typeface="Century Gothic"/>
              </a:rPr>
              <a:t>EU DECRETO QUE TODA A ENERGIA USADA DESDE O INÍCIO DESSAS CRIAÇÕES RETORNE AO MEU CENTRO AGORA!”</a:t>
            </a:r>
            <a:endParaRPr b="0" lang="pt-BR" sz="1600" strike="noStrike" u="none">
              <a:solidFill>
                <a:srgbClr val="000000"/>
              </a:solidFill>
              <a:effectLst/>
              <a:uFillTx/>
              <a:latin typeface="Arial"/>
            </a:endParaRPr>
          </a:p>
        </p:txBody>
      </p:sp>
      <p:pic>
        <p:nvPicPr>
          <p:cNvPr id="144" name="Picture 2" descr="C:\Users\rosemeneses\Desktop\Schuler\Z_Realidades_black.png"/>
          <p:cNvPicPr/>
          <p:nvPr/>
        </p:nvPicPr>
        <p:blipFill>
          <a:blip r:embed="rId1"/>
          <a:stretch/>
        </p:blipFill>
        <p:spPr>
          <a:xfrm>
            <a:off x="5292000" y="1484640"/>
            <a:ext cx="2977200" cy="4454280"/>
          </a:xfrm>
          <a:prstGeom prst="rect">
            <a:avLst/>
          </a:prstGeom>
          <a:noFill/>
          <a:ln w="0">
            <a:noFill/>
          </a:ln>
        </p:spPr>
      </p:pic>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PlaceHolder 1"/>
          <p:cNvSpPr>
            <a:spLocks noGrp="1"/>
          </p:cNvSpPr>
          <p:nvPr>
            <p:ph type="title"/>
          </p:nvPr>
        </p:nvSpPr>
        <p:spPr>
          <a:xfrm>
            <a:off x="457200" y="274680"/>
            <a:ext cx="8228880" cy="1142280"/>
          </a:xfrm>
          <a:prstGeom prst="rect">
            <a:avLst/>
          </a:prstGeom>
          <a:noFill/>
          <a:ln w="0">
            <a:noFill/>
          </a:ln>
        </p:spPr>
        <p:txBody>
          <a:bodyPr lIns="91440" rIns="91440" tIns="45720" bIns="45720" anchor="ctr">
            <a:normAutofit/>
          </a:bodyPr>
          <a:p>
            <a:pPr indent="0" algn="ctr" defTabSz="914400">
              <a:lnSpc>
                <a:spcPct val="100000"/>
              </a:lnSpc>
              <a:buNone/>
              <a:tabLst>
                <a:tab algn="l" pos="0"/>
              </a:tabLst>
            </a:pPr>
            <a:r>
              <a:rPr b="0" lang="en-GB" sz="4400" strike="noStrike" u="none">
                <a:solidFill>
                  <a:schemeClr val="dk2">
                    <a:lumMod val="75000"/>
                  </a:schemeClr>
                </a:solidFill>
                <a:effectLst/>
                <a:uFillTx/>
                <a:latin typeface="Segoe Print"/>
              </a:rPr>
              <a:t>Transmutação</a:t>
            </a:r>
            <a:endParaRPr b="0" lang="en-US" sz="4400" strike="noStrike" u="none">
              <a:solidFill>
                <a:schemeClr val="dk1"/>
              </a:solidFill>
              <a:effectLst/>
              <a:uFillTx/>
              <a:latin typeface="Calibri"/>
            </a:endParaRPr>
          </a:p>
        </p:txBody>
      </p:sp>
      <p:sp>
        <p:nvSpPr>
          <p:cNvPr id="146" name="TextBox 4"/>
          <p:cNvSpPr/>
          <p:nvPr/>
        </p:nvSpPr>
        <p:spPr>
          <a:xfrm>
            <a:off x="611640" y="1484640"/>
            <a:ext cx="3239640" cy="246132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pPr>
            <a:r>
              <a:rPr b="0" lang="pt-BR" sz="1400" strike="noStrike" u="none">
                <a:solidFill>
                  <a:schemeClr val="dk1"/>
                </a:solidFill>
                <a:effectLst/>
                <a:uFillTx/>
                <a:latin typeface="Century Gothic"/>
              </a:rPr>
              <a:t>Não existe energia ‘boa’ ou ‘ruim’, energia é neutra e quem a qualifica ou programa somos nós. </a:t>
            </a:r>
            <a:endParaRPr b="0" lang="pt-BR" sz="1400" strike="noStrike" u="none">
              <a:solidFill>
                <a:srgbClr val="000000"/>
              </a:solidFill>
              <a:effectLst/>
              <a:uFillTx/>
              <a:latin typeface="Arial"/>
            </a:endParaRPr>
          </a:p>
          <a:p>
            <a:pPr defTabSz="914400">
              <a:lnSpc>
                <a:spcPct val="100000"/>
              </a:lnSpc>
            </a:pPr>
            <a:endParaRPr b="0" lang="pt-BR" sz="1400" strike="noStrike" u="none">
              <a:solidFill>
                <a:srgbClr val="000000"/>
              </a:solidFill>
              <a:effectLst/>
              <a:uFillTx/>
              <a:latin typeface="Arial"/>
            </a:endParaRPr>
          </a:p>
          <a:p>
            <a:pPr defTabSz="914400">
              <a:lnSpc>
                <a:spcPct val="100000"/>
              </a:lnSpc>
            </a:pPr>
            <a:r>
              <a:rPr b="0" lang="pt-BR" sz="1400" strike="noStrike" u="none">
                <a:solidFill>
                  <a:schemeClr val="dk1"/>
                </a:solidFill>
                <a:effectLst/>
                <a:uFillTx/>
                <a:latin typeface="Century Gothic"/>
              </a:rPr>
              <a:t>Como as árvores, temos o poder de transformar ar e luz em sangue.</a:t>
            </a:r>
            <a:endParaRPr b="0" lang="pt-BR" sz="1400" strike="noStrike" u="none">
              <a:solidFill>
                <a:srgbClr val="000000"/>
              </a:solidFill>
              <a:effectLst/>
              <a:uFillTx/>
              <a:latin typeface="Arial"/>
            </a:endParaRPr>
          </a:p>
          <a:p>
            <a:pPr defTabSz="914400">
              <a:lnSpc>
                <a:spcPct val="100000"/>
              </a:lnSpc>
            </a:pPr>
            <a:endParaRPr b="0" lang="pt-BR" sz="1400" strike="noStrike" u="none">
              <a:solidFill>
                <a:srgbClr val="000000"/>
              </a:solidFill>
              <a:effectLst/>
              <a:uFillTx/>
              <a:latin typeface="Arial"/>
            </a:endParaRPr>
          </a:p>
          <a:p>
            <a:pPr defTabSz="914400">
              <a:lnSpc>
                <a:spcPct val="100000"/>
              </a:lnSpc>
            </a:pPr>
            <a:r>
              <a:rPr b="0" lang="pt-BR" sz="1400" strike="noStrike" u="none">
                <a:solidFill>
                  <a:schemeClr val="dk1"/>
                </a:solidFill>
                <a:effectLst/>
                <a:uFillTx/>
                <a:latin typeface="Century Gothic"/>
              </a:rPr>
              <a:t>Como Seres Conscientes,</a:t>
            </a:r>
            <a:endParaRPr b="0" lang="pt-BR" sz="1400" strike="noStrike" u="none">
              <a:solidFill>
                <a:srgbClr val="000000"/>
              </a:solidFill>
              <a:effectLst/>
              <a:uFillTx/>
              <a:latin typeface="Arial"/>
            </a:endParaRPr>
          </a:p>
          <a:p>
            <a:pPr defTabSz="914400">
              <a:lnSpc>
                <a:spcPct val="100000"/>
              </a:lnSpc>
            </a:pPr>
            <a:r>
              <a:rPr b="0" lang="pt-BR" sz="1400" strike="noStrike" u="none">
                <a:solidFill>
                  <a:schemeClr val="dk1"/>
                </a:solidFill>
                <a:effectLst/>
                <a:uFillTx/>
                <a:latin typeface="Century Gothic"/>
              </a:rPr>
              <a:t>temos a capacidade de modificar qualquer programação energética.</a:t>
            </a:r>
            <a:endParaRPr b="0" lang="pt-BR" sz="1400" strike="noStrike" u="none">
              <a:solidFill>
                <a:srgbClr val="000000"/>
              </a:solidFill>
              <a:effectLst/>
              <a:uFillTx/>
              <a:latin typeface="Arial"/>
            </a:endParaRPr>
          </a:p>
        </p:txBody>
      </p:sp>
      <p:sp>
        <p:nvSpPr>
          <p:cNvPr id="147" name="TextBox 5"/>
          <p:cNvSpPr/>
          <p:nvPr/>
        </p:nvSpPr>
        <p:spPr>
          <a:xfrm>
            <a:off x="323640" y="4437000"/>
            <a:ext cx="4175640" cy="1568880"/>
          </a:xfrm>
          <a:prstGeom prst="rect">
            <a:avLst/>
          </a:prstGeom>
          <a:noFill/>
          <a:ln w="0">
            <a:noFill/>
          </a:ln>
        </p:spPr>
        <p:style>
          <a:lnRef idx="0"/>
          <a:fillRef idx="0"/>
          <a:effectRef idx="0"/>
          <a:fontRef idx="minor"/>
        </p:style>
        <p:txBody>
          <a:bodyPr lIns="90000" rIns="90000" tIns="45000" bIns="45000" anchor="t">
            <a:spAutoFit/>
          </a:bodyPr>
          <a:p>
            <a:pPr algn="ctr" defTabSz="914400">
              <a:lnSpc>
                <a:spcPct val="100000"/>
              </a:lnSpc>
            </a:pPr>
            <a:r>
              <a:rPr b="0" lang="pt-BR" sz="1600" strike="noStrike" u="none">
                <a:solidFill>
                  <a:schemeClr val="dk1"/>
                </a:solidFill>
                <a:effectLst/>
                <a:uFillTx/>
                <a:latin typeface="Century Gothic"/>
              </a:rPr>
              <a:t>“EM NOME DA CHAMA VIOLETA,</a:t>
            </a:r>
            <a:endParaRPr b="0" lang="pt-BR" sz="1600" strike="noStrike" u="none">
              <a:solidFill>
                <a:srgbClr val="000000"/>
              </a:solidFill>
              <a:effectLst/>
              <a:uFillTx/>
              <a:latin typeface="Arial"/>
            </a:endParaRPr>
          </a:p>
          <a:p>
            <a:pPr algn="ctr" defTabSz="914400">
              <a:lnSpc>
                <a:spcPct val="100000"/>
              </a:lnSpc>
            </a:pPr>
            <a:r>
              <a:rPr b="0" lang="pt-BR" sz="1600" strike="noStrike" u="none">
                <a:solidFill>
                  <a:schemeClr val="dk1"/>
                </a:solidFill>
                <a:effectLst/>
                <a:uFillTx/>
                <a:latin typeface="Century Gothic"/>
              </a:rPr>
              <a:t>EU SOU A ÚNICA E PERFEITA ENERGIA DISSOLVENDO TUDO QUE SEJA DIFERENTE DELA MESMA.</a:t>
            </a:r>
            <a:endParaRPr b="0" lang="pt-BR" sz="1600" strike="noStrike" u="none">
              <a:solidFill>
                <a:srgbClr val="000000"/>
              </a:solidFill>
              <a:effectLst/>
              <a:uFillTx/>
              <a:latin typeface="Arial"/>
            </a:endParaRPr>
          </a:p>
          <a:p>
            <a:pPr algn="ctr" defTabSz="914400">
              <a:lnSpc>
                <a:spcPct val="100000"/>
              </a:lnSpc>
            </a:pPr>
            <a:r>
              <a:rPr b="0" lang="pt-BR" sz="1600" strike="noStrike" u="none">
                <a:solidFill>
                  <a:schemeClr val="dk1"/>
                </a:solidFill>
                <a:effectLst/>
                <a:uFillTx/>
                <a:latin typeface="Century Gothic"/>
              </a:rPr>
              <a:t>EU SOU A LUZ QUE CRIA E APERFEIÇOA.</a:t>
            </a:r>
            <a:endParaRPr b="0" lang="pt-BR" sz="1600" strike="noStrike" u="none">
              <a:solidFill>
                <a:srgbClr val="000000"/>
              </a:solidFill>
              <a:effectLst/>
              <a:uFillTx/>
              <a:latin typeface="Arial"/>
            </a:endParaRPr>
          </a:p>
          <a:p>
            <a:pPr algn="ctr" defTabSz="914400">
              <a:lnSpc>
                <a:spcPct val="100000"/>
              </a:lnSpc>
            </a:pPr>
            <a:r>
              <a:rPr b="0" lang="pt-BR" sz="1600" strike="noStrike" u="none">
                <a:solidFill>
                  <a:schemeClr val="dk1"/>
                </a:solidFill>
                <a:effectLst/>
                <a:uFillTx/>
                <a:latin typeface="Century Gothic"/>
              </a:rPr>
              <a:t>EU SOU O QUE SOU.”</a:t>
            </a:r>
            <a:endParaRPr b="0" lang="pt-BR" sz="1600" strike="noStrike" u="none">
              <a:solidFill>
                <a:srgbClr val="000000"/>
              </a:solidFill>
              <a:effectLst/>
              <a:uFillTx/>
              <a:latin typeface="Arial"/>
            </a:endParaRPr>
          </a:p>
        </p:txBody>
      </p:sp>
      <p:pic>
        <p:nvPicPr>
          <p:cNvPr id="148" name="Picture 2" descr="C:\Users\rosemeneses\Desktop\Schuler\Z_Transmutacao_black.png"/>
          <p:cNvPicPr/>
          <p:nvPr/>
        </p:nvPicPr>
        <p:blipFill>
          <a:blip r:embed="rId1"/>
          <a:stretch/>
        </p:blipFill>
        <p:spPr>
          <a:xfrm>
            <a:off x="5220000" y="1340640"/>
            <a:ext cx="2951640" cy="4990320"/>
          </a:xfrm>
          <a:prstGeom prst="rect">
            <a:avLst/>
          </a:prstGeom>
          <a:noFill/>
          <a:ln w="0">
            <a:noFill/>
          </a:ln>
        </p:spPr>
      </p:pic>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9" name="Picture 2" descr="C:\Users\rosemeneses\Desktop\Schuler\Z_Vrill_black.png"/>
          <p:cNvPicPr/>
          <p:nvPr/>
        </p:nvPicPr>
        <p:blipFill>
          <a:blip r:embed="rId1"/>
          <a:stretch/>
        </p:blipFill>
        <p:spPr>
          <a:xfrm>
            <a:off x="5148000" y="1412640"/>
            <a:ext cx="3063240" cy="4896000"/>
          </a:xfrm>
          <a:prstGeom prst="rect">
            <a:avLst/>
          </a:prstGeom>
          <a:noFill/>
          <a:ln w="0">
            <a:noFill/>
          </a:ln>
        </p:spPr>
      </p:pic>
      <p:sp>
        <p:nvSpPr>
          <p:cNvPr id="150" name="PlaceHolder 1"/>
          <p:cNvSpPr>
            <a:spLocks noGrp="1"/>
          </p:cNvSpPr>
          <p:nvPr>
            <p:ph type="title"/>
          </p:nvPr>
        </p:nvSpPr>
        <p:spPr>
          <a:xfrm>
            <a:off x="457200" y="274680"/>
            <a:ext cx="8228880" cy="1142280"/>
          </a:xfrm>
          <a:prstGeom prst="rect">
            <a:avLst/>
          </a:prstGeom>
          <a:noFill/>
          <a:ln w="0">
            <a:noFill/>
          </a:ln>
        </p:spPr>
        <p:txBody>
          <a:bodyPr lIns="91440" rIns="91440" tIns="45720" bIns="45720" anchor="ctr">
            <a:normAutofit/>
          </a:bodyPr>
          <a:p>
            <a:pPr indent="0" algn="ctr" defTabSz="914400">
              <a:lnSpc>
                <a:spcPct val="100000"/>
              </a:lnSpc>
              <a:buNone/>
              <a:tabLst>
                <a:tab algn="l" pos="0"/>
              </a:tabLst>
            </a:pPr>
            <a:r>
              <a:rPr b="0" lang="en-GB" sz="4400" strike="noStrike" u="none">
                <a:solidFill>
                  <a:schemeClr val="dk2">
                    <a:lumMod val="75000"/>
                  </a:schemeClr>
                </a:solidFill>
                <a:effectLst/>
                <a:uFillTx/>
                <a:latin typeface="Segoe Print"/>
              </a:rPr>
              <a:t>Vrill (Energia Taquiônica)</a:t>
            </a:r>
            <a:endParaRPr b="0" lang="en-US" sz="4400" strike="noStrike" u="none">
              <a:solidFill>
                <a:schemeClr val="dk1"/>
              </a:solidFill>
              <a:effectLst/>
              <a:uFillTx/>
              <a:latin typeface="Calibri"/>
            </a:endParaRPr>
          </a:p>
        </p:txBody>
      </p:sp>
      <p:sp>
        <p:nvSpPr>
          <p:cNvPr id="151" name="TextBox 4"/>
          <p:cNvSpPr/>
          <p:nvPr/>
        </p:nvSpPr>
        <p:spPr>
          <a:xfrm>
            <a:off x="611640" y="1534320"/>
            <a:ext cx="3599640" cy="246132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pPr>
            <a:r>
              <a:rPr b="0" lang="pt-BR" sz="1400" strike="noStrike" u="none">
                <a:solidFill>
                  <a:schemeClr val="dk1"/>
                </a:solidFill>
                <a:effectLst/>
                <a:uFillTx/>
                <a:latin typeface="Century Gothic"/>
              </a:rPr>
              <a:t>Ela é o Prana, o Chi da Nova Consciência. Poderosa e ainda não revelada em sua total potencialidade, ela, em conjunto com o som (voz) e a consciência, pode modificar a estrutura da matéria. </a:t>
            </a:r>
            <a:endParaRPr b="0" lang="pt-BR" sz="1400" strike="noStrike" u="none">
              <a:solidFill>
                <a:srgbClr val="000000"/>
              </a:solidFill>
              <a:effectLst/>
              <a:uFillTx/>
              <a:latin typeface="Arial"/>
            </a:endParaRPr>
          </a:p>
          <a:p>
            <a:pPr defTabSz="914400">
              <a:lnSpc>
                <a:spcPct val="100000"/>
              </a:lnSpc>
            </a:pPr>
            <a:endParaRPr b="0" lang="pt-BR" sz="1400" strike="noStrike" u="none">
              <a:solidFill>
                <a:srgbClr val="000000"/>
              </a:solidFill>
              <a:effectLst/>
              <a:uFillTx/>
              <a:latin typeface="Arial"/>
            </a:endParaRPr>
          </a:p>
          <a:p>
            <a:pPr defTabSz="914400">
              <a:lnSpc>
                <a:spcPct val="100000"/>
              </a:lnSpc>
            </a:pPr>
            <a:r>
              <a:rPr b="0" lang="pt-BR" sz="1400" strike="noStrike" u="none">
                <a:solidFill>
                  <a:schemeClr val="dk1"/>
                </a:solidFill>
                <a:effectLst/>
                <a:uFillTx/>
                <a:latin typeface="Century Gothic"/>
              </a:rPr>
              <a:t>Quando invocada em seu campo energético, ela tem o poder de reparar todo o seu campo eletromagnético e seu corpo físico.</a:t>
            </a:r>
            <a:endParaRPr b="0" lang="pt-BR" sz="1400" strike="noStrike" u="none">
              <a:solidFill>
                <a:srgbClr val="000000"/>
              </a:solidFill>
              <a:effectLst/>
              <a:uFillTx/>
              <a:latin typeface="Arial"/>
            </a:endParaRPr>
          </a:p>
        </p:txBody>
      </p:sp>
      <p:sp>
        <p:nvSpPr>
          <p:cNvPr id="152" name="TextBox 5"/>
          <p:cNvSpPr/>
          <p:nvPr/>
        </p:nvSpPr>
        <p:spPr>
          <a:xfrm>
            <a:off x="539640" y="4293000"/>
            <a:ext cx="3527640" cy="2087640"/>
          </a:xfrm>
          <a:prstGeom prst="rect">
            <a:avLst/>
          </a:prstGeom>
          <a:noFill/>
          <a:ln w="0">
            <a:noFill/>
          </a:ln>
        </p:spPr>
        <p:style>
          <a:lnRef idx="0"/>
          <a:fillRef idx="0"/>
          <a:effectRef idx="0"/>
          <a:fontRef idx="minor"/>
        </p:style>
        <p:txBody>
          <a:bodyPr lIns="90000" rIns="90000" tIns="45000" bIns="45000" anchor="t">
            <a:spAutoFit/>
          </a:bodyPr>
          <a:p>
            <a:pPr algn="ctr" defTabSz="914400">
              <a:lnSpc>
                <a:spcPct val="100000"/>
              </a:lnSpc>
            </a:pPr>
            <a:r>
              <a:rPr b="0" lang="pt-BR" sz="1600" strike="noStrike" u="none">
                <a:solidFill>
                  <a:schemeClr val="dk1"/>
                </a:solidFill>
                <a:effectLst/>
                <a:uFillTx/>
                <a:latin typeface="Century Gothic"/>
              </a:rPr>
              <a:t>“COMO EM ATLÂNTIDA, E COMO AGORA, EU ME CONECTO COM A SABEDORIA DE MEU VRIL</a:t>
            </a:r>
            <a:endParaRPr b="0" lang="pt-BR" sz="1600" strike="noStrike" u="none">
              <a:solidFill>
                <a:srgbClr val="000000"/>
              </a:solidFill>
              <a:effectLst/>
              <a:uFillTx/>
              <a:latin typeface="Arial"/>
            </a:endParaRPr>
          </a:p>
          <a:p>
            <a:pPr algn="ctr" defTabSz="914400">
              <a:lnSpc>
                <a:spcPct val="100000"/>
              </a:lnSpc>
            </a:pPr>
            <a:r>
              <a:rPr b="0" lang="pt-BR" sz="1600" strike="noStrike" u="none">
                <a:solidFill>
                  <a:schemeClr val="dk1"/>
                </a:solidFill>
                <a:effectLst/>
                <a:uFillTx/>
                <a:latin typeface="Century Gothic"/>
              </a:rPr>
              <a:t>E INVOCO SUA PRESENÇA EM MEU CAMPO, REESTRUTURANDO TUDO EM MINHA INFORMAÇÃO DIVINA ORIGINAL. EU SOU A SAÚDE, EU SOU O QUE SOU.”</a:t>
            </a:r>
            <a:endParaRPr b="0" lang="pt-BR" sz="16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PlaceHolder 1"/>
          <p:cNvSpPr>
            <a:spLocks noGrp="1"/>
          </p:cNvSpPr>
          <p:nvPr>
            <p:ph type="title"/>
          </p:nvPr>
        </p:nvSpPr>
        <p:spPr>
          <a:xfrm>
            <a:off x="457200" y="274680"/>
            <a:ext cx="8228880" cy="1142280"/>
          </a:xfrm>
          <a:prstGeom prst="rect">
            <a:avLst/>
          </a:prstGeom>
          <a:noFill/>
          <a:ln w="0">
            <a:noFill/>
          </a:ln>
        </p:spPr>
        <p:txBody>
          <a:bodyPr lIns="91440" rIns="91440" tIns="45720" bIns="45720" anchor="ctr">
            <a:normAutofit/>
          </a:bodyPr>
          <a:p>
            <a:pPr indent="0" algn="ctr" defTabSz="914400">
              <a:lnSpc>
                <a:spcPct val="100000"/>
              </a:lnSpc>
              <a:buNone/>
              <a:tabLst>
                <a:tab algn="l" pos="0"/>
              </a:tabLst>
            </a:pPr>
            <a:r>
              <a:rPr b="0" lang="en-GB" sz="4400" strike="noStrike" u="none">
                <a:solidFill>
                  <a:schemeClr val="dk2">
                    <a:lumMod val="75000"/>
                  </a:schemeClr>
                </a:solidFill>
                <a:effectLst/>
                <a:uFillTx/>
                <a:latin typeface="Segoe Print"/>
              </a:rPr>
              <a:t>União Lemuriana Atlante</a:t>
            </a:r>
            <a:endParaRPr b="0" lang="en-US" sz="4400" strike="noStrike" u="none">
              <a:solidFill>
                <a:schemeClr val="dk1"/>
              </a:solidFill>
              <a:effectLst/>
              <a:uFillTx/>
              <a:latin typeface="Calibri"/>
            </a:endParaRPr>
          </a:p>
        </p:txBody>
      </p:sp>
      <p:sp>
        <p:nvSpPr>
          <p:cNvPr id="154" name="TextBox 4"/>
          <p:cNvSpPr/>
          <p:nvPr/>
        </p:nvSpPr>
        <p:spPr>
          <a:xfrm>
            <a:off x="611640" y="1474200"/>
            <a:ext cx="4320000" cy="310680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pPr>
            <a:r>
              <a:rPr b="0" lang="pt-BR" sz="1400" strike="noStrike" u="none">
                <a:solidFill>
                  <a:schemeClr val="dk1"/>
                </a:solidFill>
                <a:effectLst/>
                <a:uFillTx/>
                <a:latin typeface="Century Gothic"/>
              </a:rPr>
              <a:t>Esta última Runa representa a filosofia Lemuriana, que se baseia no sutil, na Essência e na pureza do propósito na Terra. Ela se unifica com a mentalidade Atlante, que trata da densificação da Luz na matéria, em elementos e no desenvolvimento dos potenciais humanos.</a:t>
            </a:r>
            <a:endParaRPr b="0" lang="pt-BR" sz="1400" strike="noStrike" u="none">
              <a:solidFill>
                <a:srgbClr val="000000"/>
              </a:solidFill>
              <a:effectLst/>
              <a:uFillTx/>
              <a:latin typeface="Arial"/>
            </a:endParaRPr>
          </a:p>
          <a:p>
            <a:pPr defTabSz="914400">
              <a:lnSpc>
                <a:spcPct val="100000"/>
              </a:lnSpc>
            </a:pPr>
            <a:endParaRPr b="0" lang="pt-BR" sz="1400" strike="noStrike" u="none">
              <a:solidFill>
                <a:srgbClr val="000000"/>
              </a:solidFill>
              <a:effectLst/>
              <a:uFillTx/>
              <a:latin typeface="Arial"/>
            </a:endParaRPr>
          </a:p>
          <a:p>
            <a:pPr defTabSz="914400">
              <a:lnSpc>
                <a:spcPct val="100000"/>
              </a:lnSpc>
            </a:pPr>
            <a:r>
              <a:rPr b="0" lang="pt-BR" sz="1400" strike="noStrike" u="none">
                <a:solidFill>
                  <a:schemeClr val="dk1"/>
                </a:solidFill>
                <a:effectLst/>
                <a:uFillTx/>
                <a:latin typeface="Century Gothic"/>
              </a:rPr>
              <a:t>Quando unimos as duas filosofias, levamos uma vida mais equilibrada e completa. No passado, houve um conflito para que vivêssemos em apenas uma delas, mas sabemos que a evolução é sempre uma fusão e adaptação. Podemos traduzir isso como 'luz e sombra', no sentido de que uma não existe sem a outra.</a:t>
            </a:r>
            <a:endParaRPr b="0" lang="pt-BR" sz="1400" strike="noStrike" u="none">
              <a:solidFill>
                <a:srgbClr val="000000"/>
              </a:solidFill>
              <a:effectLst/>
              <a:uFillTx/>
              <a:latin typeface="Arial"/>
            </a:endParaRPr>
          </a:p>
        </p:txBody>
      </p:sp>
      <p:sp>
        <p:nvSpPr>
          <p:cNvPr id="155" name="TextBox 5"/>
          <p:cNvSpPr/>
          <p:nvPr/>
        </p:nvSpPr>
        <p:spPr>
          <a:xfrm>
            <a:off x="395640" y="4710240"/>
            <a:ext cx="5112360" cy="1598760"/>
          </a:xfrm>
          <a:prstGeom prst="rect">
            <a:avLst/>
          </a:prstGeom>
          <a:noFill/>
          <a:ln w="0">
            <a:noFill/>
          </a:ln>
        </p:spPr>
        <p:style>
          <a:lnRef idx="0"/>
          <a:fillRef idx="0"/>
          <a:effectRef idx="0"/>
          <a:fontRef idx="minor"/>
        </p:style>
        <p:txBody>
          <a:bodyPr lIns="90000" rIns="90000" tIns="45000" bIns="45000" anchor="t">
            <a:spAutoFit/>
          </a:bodyPr>
          <a:p>
            <a:pPr algn="ctr" defTabSz="914400">
              <a:lnSpc>
                <a:spcPct val="100000"/>
              </a:lnSpc>
            </a:pPr>
            <a:r>
              <a:rPr b="0" lang="pt-BR" sz="1400" strike="noStrike" u="none">
                <a:solidFill>
                  <a:schemeClr val="dk1"/>
                </a:solidFill>
                <a:effectLst/>
                <a:uFillTx/>
                <a:latin typeface="Century Gothic"/>
              </a:rPr>
              <a:t>“MINHA ESSÊNCIA LEMURIANA SE UNE À LUZ E À MATERIALIDADE DE MINHAS CÉLULAS, ATIVANDO MINHA SABEDORIA DE LUZ E SOMBRA, DE LEMÚRIA E ATLANTE. </a:t>
            </a:r>
            <a:br>
              <a:rPr sz="1400"/>
            </a:br>
            <a:r>
              <a:rPr b="0" lang="pt-BR" sz="1400" strike="noStrike" u="none">
                <a:solidFill>
                  <a:schemeClr val="dk1"/>
                </a:solidFill>
                <a:effectLst/>
                <a:uFillTx/>
                <a:latin typeface="Century Gothic"/>
              </a:rPr>
              <a:t>COMO UM SER INTEGRADO, ABSORVO O MELHOR DOS DOIS POVOS NA SABEDORIA DO MEU PLANO DIVINO.</a:t>
            </a:r>
            <a:endParaRPr b="0" lang="pt-BR" sz="1400" strike="noStrike" u="none">
              <a:solidFill>
                <a:srgbClr val="000000"/>
              </a:solidFill>
              <a:effectLst/>
              <a:uFillTx/>
              <a:latin typeface="Arial"/>
            </a:endParaRPr>
          </a:p>
          <a:p>
            <a:pPr algn="ctr" defTabSz="914400">
              <a:lnSpc>
                <a:spcPct val="100000"/>
              </a:lnSpc>
            </a:pPr>
            <a:r>
              <a:rPr b="0" lang="pt-BR" sz="1400" strike="noStrike" u="none">
                <a:solidFill>
                  <a:schemeClr val="dk1"/>
                </a:solidFill>
                <a:effectLst/>
                <a:uFillTx/>
                <a:latin typeface="Century Gothic"/>
              </a:rPr>
              <a:t>EU SOU LEMURIA</a:t>
            </a:r>
            <a:endParaRPr b="0" lang="pt-BR" sz="1400" strike="noStrike" u="none">
              <a:solidFill>
                <a:srgbClr val="000000"/>
              </a:solidFill>
              <a:effectLst/>
              <a:uFillTx/>
              <a:latin typeface="Arial"/>
            </a:endParaRPr>
          </a:p>
          <a:p>
            <a:pPr algn="ctr" defTabSz="914400">
              <a:lnSpc>
                <a:spcPct val="100000"/>
              </a:lnSpc>
            </a:pPr>
            <a:r>
              <a:rPr b="0" lang="pt-BR" sz="1400" strike="noStrike" u="none">
                <a:solidFill>
                  <a:schemeClr val="dk1"/>
                </a:solidFill>
                <a:effectLst/>
                <a:uFillTx/>
                <a:latin typeface="Century Gothic"/>
              </a:rPr>
              <a:t>EU SOU ATLANTE.”</a:t>
            </a:r>
            <a:endParaRPr b="0" lang="pt-BR" sz="1400" strike="noStrike" u="none">
              <a:solidFill>
                <a:srgbClr val="000000"/>
              </a:solidFill>
              <a:effectLst/>
              <a:uFillTx/>
              <a:latin typeface="Arial"/>
            </a:endParaRPr>
          </a:p>
        </p:txBody>
      </p:sp>
      <p:pic>
        <p:nvPicPr>
          <p:cNvPr id="156" name="Picture 3" descr="C:\Users\rosemeneses\Desktop\Schuler\Uniao_AtlanteLemuriana.png"/>
          <p:cNvPicPr/>
          <p:nvPr/>
        </p:nvPicPr>
        <p:blipFill>
          <a:blip r:embed="rId1"/>
          <a:stretch/>
        </p:blipFill>
        <p:spPr>
          <a:xfrm>
            <a:off x="5292000" y="1628640"/>
            <a:ext cx="3392640" cy="4464000"/>
          </a:xfrm>
          <a:prstGeom prst="rect">
            <a:avLst/>
          </a:prstGeom>
          <a:noFill/>
          <a:ln w="0">
            <a:noFill/>
          </a:ln>
        </p:spPr>
      </p:pic>
    </p:spTree>
  </p:cSld>
  <mc:AlternateContent>
    <mc:Choice Requires="p14">
      <p:transition spd="slow" p14:dur="2000"/>
    </mc:Choice>
    <mc:Fallback>
      <p:transition spd="slow"/>
    </mc:Fallback>
  </mc:AlternateContent>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Title 1"/>
          <p:cNvSpPr/>
          <p:nvPr/>
        </p:nvSpPr>
        <p:spPr>
          <a:xfrm>
            <a:off x="457200" y="274680"/>
            <a:ext cx="8228880" cy="1142280"/>
          </a:xfrm>
          <a:prstGeom prst="rect">
            <a:avLst/>
          </a:prstGeom>
          <a:noFill/>
          <a:ln w="0">
            <a:noFill/>
          </a:ln>
        </p:spPr>
        <p:style>
          <a:lnRef idx="0"/>
          <a:fillRef idx="0"/>
          <a:effectRef idx="0"/>
          <a:fontRef idx="minor"/>
        </p:style>
        <p:txBody>
          <a:bodyPr lIns="90000" rIns="90000" tIns="45000" bIns="45000" anchor="t">
            <a:normAutofit/>
          </a:bodyPr>
          <a:p>
            <a:pPr algn="ctr" defTabSz="914400">
              <a:lnSpc>
                <a:spcPct val="100000"/>
              </a:lnSpc>
              <a:tabLst>
                <a:tab algn="l" pos="0"/>
              </a:tabLst>
            </a:pPr>
            <a:r>
              <a:rPr b="0" lang="en-GB" sz="4400" strike="noStrike" u="none">
                <a:solidFill>
                  <a:schemeClr val="dk2">
                    <a:lumMod val="75000"/>
                  </a:schemeClr>
                </a:solidFill>
                <a:effectLst/>
                <a:uFillTx/>
                <a:latin typeface="Segoe Print"/>
              </a:rPr>
              <a:t>Considerações Finais</a:t>
            </a:r>
            <a:endParaRPr b="0" lang="pt-BR" sz="4400" strike="noStrike" u="none">
              <a:solidFill>
                <a:srgbClr val="000000"/>
              </a:solidFill>
              <a:effectLst/>
              <a:uFillTx/>
              <a:latin typeface="Arial"/>
            </a:endParaRPr>
          </a:p>
        </p:txBody>
      </p:sp>
      <p:sp>
        <p:nvSpPr>
          <p:cNvPr id="158" name="TextBox 2"/>
          <p:cNvSpPr/>
          <p:nvPr/>
        </p:nvSpPr>
        <p:spPr>
          <a:xfrm>
            <a:off x="575640" y="1302840"/>
            <a:ext cx="7992000" cy="4245480"/>
          </a:xfrm>
          <a:prstGeom prst="rect">
            <a:avLst/>
          </a:prstGeom>
          <a:noFill/>
          <a:ln w="0">
            <a:noFill/>
          </a:ln>
        </p:spPr>
        <p:style>
          <a:lnRef idx="0"/>
          <a:fillRef idx="0"/>
          <a:effectRef idx="0"/>
          <a:fontRef idx="minor"/>
        </p:style>
        <p:txBody>
          <a:bodyPr lIns="90000" rIns="90000" tIns="45000" bIns="45000" anchor="t">
            <a:spAutoFit/>
          </a:bodyPr>
          <a:p>
            <a:pPr algn="ctr" defTabSz="914400">
              <a:lnSpc>
                <a:spcPct val="100000"/>
              </a:lnSpc>
            </a:pPr>
            <a:r>
              <a:rPr b="0" lang="pt-BR" sz="1800" strike="noStrike" u="none">
                <a:solidFill>
                  <a:schemeClr val="dk1"/>
                </a:solidFill>
                <a:effectLst/>
                <a:uFillTx/>
                <a:latin typeface="Calibri"/>
              </a:rPr>
              <a:t>Este trabalho é oferecido gratuitamente e pode ser divulgado. </a:t>
            </a:r>
            <a:endParaRPr b="0" lang="pt-BR" sz="1800" strike="noStrike" u="none">
              <a:solidFill>
                <a:srgbClr val="000000"/>
              </a:solidFill>
              <a:effectLst/>
              <a:uFillTx/>
              <a:latin typeface="Arial"/>
            </a:endParaRPr>
          </a:p>
          <a:p>
            <a:pPr algn="ctr" defTabSz="914400">
              <a:lnSpc>
                <a:spcPct val="100000"/>
              </a:lnSpc>
            </a:pPr>
            <a:endParaRPr b="0" lang="pt-BR" sz="1800" strike="noStrike" u="none">
              <a:solidFill>
                <a:srgbClr val="000000"/>
              </a:solidFill>
              <a:effectLst/>
              <a:uFillTx/>
              <a:latin typeface="Arial"/>
            </a:endParaRPr>
          </a:p>
          <a:p>
            <a:pPr algn="ctr" defTabSz="914400">
              <a:lnSpc>
                <a:spcPct val="100000"/>
              </a:lnSpc>
            </a:pPr>
            <a:r>
              <a:rPr b="0" lang="pt-BR" sz="1800" strike="noStrike" u="none">
                <a:solidFill>
                  <a:schemeClr val="dk1"/>
                </a:solidFill>
                <a:effectLst/>
                <a:uFillTx/>
                <a:latin typeface="Calibri"/>
              </a:rPr>
              <a:t>As Runas AtlanteLemurianas serão posteriormente materializadas em formato de cartas e oráculo e poderão ser adquiridas pelo e-mail de contato andreaschuler999@gmail.com.</a:t>
            </a:r>
            <a:endParaRPr b="0" lang="pt-BR" sz="1800" strike="noStrike" u="none">
              <a:solidFill>
                <a:srgbClr val="000000"/>
              </a:solidFill>
              <a:effectLst/>
              <a:uFillTx/>
              <a:latin typeface="Arial"/>
            </a:endParaRPr>
          </a:p>
          <a:p>
            <a:pPr algn="ctr" defTabSz="914400">
              <a:lnSpc>
                <a:spcPct val="100000"/>
              </a:lnSpc>
            </a:pPr>
            <a:endParaRPr b="0" lang="pt-BR" sz="1800" strike="noStrike" u="none">
              <a:solidFill>
                <a:srgbClr val="000000"/>
              </a:solidFill>
              <a:effectLst/>
              <a:uFillTx/>
              <a:latin typeface="Arial"/>
            </a:endParaRPr>
          </a:p>
          <a:p>
            <a:pPr algn="ctr" defTabSz="914400">
              <a:lnSpc>
                <a:spcPct val="100000"/>
              </a:lnSpc>
            </a:pPr>
            <a:r>
              <a:rPr b="0" lang="pt-BR" sz="1800" strike="noStrike" u="none">
                <a:solidFill>
                  <a:schemeClr val="dk1"/>
                </a:solidFill>
                <a:effectLst/>
                <a:uFillTx/>
                <a:latin typeface="Calibri"/>
              </a:rPr>
              <a:t>Espero que esta informação transforme a sua experiência ou </a:t>
            </a:r>
            <a:br>
              <a:rPr sz="1800"/>
            </a:br>
            <a:r>
              <a:rPr b="0" lang="pt-BR" sz="1800" strike="noStrike" u="none">
                <a:solidFill>
                  <a:schemeClr val="dk1"/>
                </a:solidFill>
                <a:effectLst/>
                <a:uFillTx/>
                <a:latin typeface="Calibri"/>
              </a:rPr>
              <a:t>a torne, ao menos, mais agradável.</a:t>
            </a:r>
            <a:endParaRPr b="0" lang="pt-BR" sz="1800" strike="noStrike" u="none">
              <a:solidFill>
                <a:srgbClr val="000000"/>
              </a:solidFill>
              <a:effectLst/>
              <a:uFillTx/>
              <a:latin typeface="Arial"/>
            </a:endParaRPr>
          </a:p>
          <a:p>
            <a:pPr algn="ctr" defTabSz="914400">
              <a:lnSpc>
                <a:spcPct val="100000"/>
              </a:lnSpc>
            </a:pPr>
            <a:endParaRPr b="0" lang="pt-BR" sz="1800" strike="noStrike" u="none">
              <a:solidFill>
                <a:srgbClr val="000000"/>
              </a:solidFill>
              <a:effectLst/>
              <a:uFillTx/>
              <a:latin typeface="Arial"/>
            </a:endParaRPr>
          </a:p>
          <a:p>
            <a:pPr algn="ctr" defTabSz="914400">
              <a:lnSpc>
                <a:spcPct val="100000"/>
              </a:lnSpc>
            </a:pPr>
            <a:r>
              <a:rPr b="0" lang="pt-BR" sz="1800" strike="noStrike" u="none">
                <a:solidFill>
                  <a:schemeClr val="dk1"/>
                </a:solidFill>
                <a:effectLst/>
                <a:uFillTx/>
                <a:latin typeface="Calibri"/>
              </a:rPr>
              <a:t>De todo o meu coração,</a:t>
            </a:r>
            <a:endParaRPr b="0" lang="pt-BR" sz="1800" strike="noStrike" u="none">
              <a:solidFill>
                <a:srgbClr val="000000"/>
              </a:solidFill>
              <a:effectLst/>
              <a:uFillTx/>
              <a:latin typeface="Arial"/>
            </a:endParaRPr>
          </a:p>
          <a:p>
            <a:pPr algn="ctr" defTabSz="914400">
              <a:lnSpc>
                <a:spcPct val="100000"/>
              </a:lnSpc>
            </a:pPr>
            <a:r>
              <a:rPr b="0" lang="pt-BR" sz="1800" strike="noStrike" u="none">
                <a:solidFill>
                  <a:schemeClr val="dk1"/>
                </a:solidFill>
                <a:effectLst/>
                <a:uFillTx/>
                <a:latin typeface="Calibri"/>
              </a:rPr>
              <a:t>Andrea Mayoma Schuler</a:t>
            </a:r>
            <a:endParaRPr b="0" lang="pt-BR" sz="1800" strike="noStrike" u="none">
              <a:solidFill>
                <a:srgbClr val="000000"/>
              </a:solidFill>
              <a:effectLst/>
              <a:uFillTx/>
              <a:latin typeface="Arial"/>
            </a:endParaRPr>
          </a:p>
          <a:p>
            <a:pPr algn="ctr" defTabSz="914400">
              <a:lnSpc>
                <a:spcPct val="100000"/>
              </a:lnSpc>
            </a:pPr>
            <a:endParaRPr b="0" lang="pt-BR" sz="1800" strike="noStrike" u="none">
              <a:solidFill>
                <a:srgbClr val="000000"/>
              </a:solidFill>
              <a:effectLst/>
              <a:uFillTx/>
              <a:latin typeface="Arial"/>
            </a:endParaRPr>
          </a:p>
          <a:p>
            <a:pPr algn="ctr" defTabSz="914400">
              <a:lnSpc>
                <a:spcPct val="100000"/>
              </a:lnSpc>
            </a:pPr>
            <a:r>
              <a:rPr b="0" lang="pt-BR" sz="1800" strike="noStrike" u="none">
                <a:solidFill>
                  <a:schemeClr val="dk1"/>
                </a:solidFill>
                <a:effectLst/>
                <a:uFillTx/>
                <a:latin typeface="Calibri"/>
              </a:rPr>
              <a:t>An'anasha</a:t>
            </a:r>
            <a:endParaRPr b="0" lang="pt-BR" sz="1800" strike="noStrike" u="none">
              <a:solidFill>
                <a:srgbClr val="000000"/>
              </a:solidFill>
              <a:effectLst/>
              <a:uFillTx/>
              <a:latin typeface="Arial"/>
            </a:endParaRPr>
          </a:p>
          <a:p>
            <a:pPr algn="ctr" defTabSz="914400">
              <a:lnSpc>
                <a:spcPct val="100000"/>
              </a:lnSpc>
            </a:pPr>
            <a:r>
              <a:rPr b="0" lang="pt-BR" sz="1800" strike="noStrike" u="none">
                <a:solidFill>
                  <a:schemeClr val="dk1"/>
                </a:solidFill>
                <a:effectLst/>
                <a:uFillTx/>
                <a:latin typeface="Calibri"/>
              </a:rPr>
              <a:t>Gratidão</a:t>
            </a:r>
            <a:endParaRPr b="0" lang="pt-BR" sz="1800" strike="noStrike" u="none">
              <a:solidFill>
                <a:srgbClr val="000000"/>
              </a:solidFill>
              <a:effectLst/>
              <a:uFillTx/>
              <a:latin typeface="Arial"/>
            </a:endParaRPr>
          </a:p>
          <a:p>
            <a:pPr algn="ctr" defTabSz="914400">
              <a:lnSpc>
                <a:spcPct val="100000"/>
              </a:lnSpc>
            </a:pPr>
            <a:r>
              <a:rPr b="0" lang="pt-BR" sz="1800" strike="noStrike" u="none">
                <a:solidFill>
                  <a:schemeClr val="dk1"/>
                </a:solidFill>
                <a:effectLst/>
                <a:uFillTx/>
                <a:latin typeface="Calibri"/>
              </a:rPr>
              <a:t>Inlakesh – Eu sou o outro você</a:t>
            </a:r>
            <a:endParaRPr b="0" lang="pt-BR" sz="1800" strike="noStrike" u="none">
              <a:solidFill>
                <a:srgbClr val="000000"/>
              </a:solidFill>
              <a:effectLst/>
              <a:uFillTx/>
              <a:latin typeface="Arial"/>
            </a:endParaRPr>
          </a:p>
        </p:txBody>
      </p:sp>
      <p:sp>
        <p:nvSpPr>
          <p:cNvPr id="159" name="TextBox 3"/>
          <p:cNvSpPr/>
          <p:nvPr/>
        </p:nvSpPr>
        <p:spPr>
          <a:xfrm>
            <a:off x="539640" y="6093360"/>
            <a:ext cx="8064000" cy="59940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pPr>
            <a:r>
              <a:rPr b="0" lang="pt-BR" sz="1100" strike="noStrike" u="none">
                <a:solidFill>
                  <a:schemeClr val="dk1"/>
                </a:solidFill>
                <a:effectLst/>
                <a:uFillTx/>
                <a:latin typeface="Calibri"/>
              </a:rPr>
              <a:t>Agradecimentos à Rose Grundy (@rosegrundy), artista gráfica e ilustradora responsável pelas ilustrações e a vetorização da geometrias.</a:t>
            </a:r>
            <a:br>
              <a:rPr sz="1100"/>
            </a:br>
            <a:r>
              <a:rPr b="0" lang="pt-BR" sz="1100" strike="noStrike" u="none">
                <a:solidFill>
                  <a:schemeClr val="dk1"/>
                </a:solidFill>
                <a:effectLst/>
                <a:uFillTx/>
                <a:latin typeface="Calibri"/>
              </a:rPr>
              <a:t>Foto</a:t>
            </a:r>
            <a:r>
              <a:rPr b="0" lang="en-GB" sz="1100" strike="noStrike" u="none">
                <a:solidFill>
                  <a:schemeClr val="dk1"/>
                </a:solidFill>
                <a:effectLst/>
                <a:uFillTx/>
                <a:latin typeface="Calibri"/>
              </a:rPr>
              <a:t>: Adam Krypel via site pexels,com</a:t>
            </a:r>
            <a:r>
              <a:rPr b="0" lang="pt-BR" sz="1100" strike="noStrike" u="none">
                <a:solidFill>
                  <a:schemeClr val="dk1"/>
                </a:solidFill>
                <a:effectLst/>
                <a:uFillTx/>
                <a:latin typeface="Calibri"/>
              </a:rPr>
              <a:t>.</a:t>
            </a:r>
            <a:endParaRPr b="0" lang="pt-BR" sz="1100" strike="noStrike" u="none">
              <a:solidFill>
                <a:srgbClr val="000000"/>
              </a:solidFill>
              <a:effectLst/>
              <a:uFillTx/>
              <a:latin typeface="Arial"/>
            </a:endParaRPr>
          </a:p>
          <a:p>
            <a:pPr defTabSz="914400">
              <a:lnSpc>
                <a:spcPct val="100000"/>
              </a:lnSpc>
            </a:pPr>
            <a:endParaRPr b="0" lang="pt-BR" sz="11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60" name="Picture 5" descr="C:\Users\rosemeneses\Desktop\Schuler\References\pexels-adam-krypel-19165796-6498994.jpg"/>
          <p:cNvPicPr/>
          <p:nvPr/>
        </p:nvPicPr>
        <p:blipFill>
          <a:blip r:embed="rId1"/>
          <a:srcRect l="1051" t="0" r="10453" b="0"/>
          <a:stretch/>
        </p:blipFill>
        <p:spPr>
          <a:xfrm>
            <a:off x="0" y="0"/>
            <a:ext cx="9143280" cy="6878880"/>
          </a:xfrm>
          <a:prstGeom prst="rect">
            <a:avLst/>
          </a:prstGeom>
          <a:noFill/>
          <a:ln w="0">
            <a:noFill/>
          </a:ln>
        </p:spPr>
      </p:pic>
      <p:pic>
        <p:nvPicPr>
          <p:cNvPr id="161" name="Picture 2" descr="C:\Users\rosemeneses\Desktop\Schuler\Z_AS_Runas Atlantes_branco.png"/>
          <p:cNvPicPr/>
          <p:nvPr/>
        </p:nvPicPr>
        <p:blipFill>
          <a:blip r:embed="rId2"/>
          <a:stretch/>
        </p:blipFill>
        <p:spPr>
          <a:xfrm>
            <a:off x="2466720" y="3714480"/>
            <a:ext cx="4209480" cy="1874160"/>
          </a:xfrm>
          <a:prstGeom prst="rect">
            <a:avLst/>
          </a:prstGeom>
          <a:noFill/>
          <a:ln w="0">
            <a:noFill/>
          </a:ln>
        </p:spPr>
      </p:pic>
      <p:sp>
        <p:nvSpPr>
          <p:cNvPr id="162" name="TextBox 3"/>
          <p:cNvSpPr/>
          <p:nvPr/>
        </p:nvSpPr>
        <p:spPr>
          <a:xfrm>
            <a:off x="1259640" y="5949360"/>
            <a:ext cx="6624000" cy="645480"/>
          </a:xfrm>
          <a:prstGeom prst="rect">
            <a:avLst/>
          </a:prstGeom>
          <a:noFill/>
          <a:ln w="0">
            <a:noFill/>
          </a:ln>
        </p:spPr>
        <p:style>
          <a:lnRef idx="0"/>
          <a:fillRef idx="0"/>
          <a:effectRef idx="0"/>
          <a:fontRef idx="minor"/>
        </p:style>
        <p:txBody>
          <a:bodyPr lIns="90000" rIns="90000" tIns="45000" bIns="45000" anchor="b" anchorCtr="1">
            <a:spAutoFit/>
          </a:bodyPr>
          <a:p>
            <a:pPr algn="ctr" defTabSz="914400">
              <a:lnSpc>
                <a:spcPct val="100000"/>
              </a:lnSpc>
            </a:pPr>
            <a:r>
              <a:rPr b="0" lang="pt-BR" sz="1200" strike="noStrike" u="none">
                <a:solidFill>
                  <a:schemeClr val="lt1"/>
                </a:solidFill>
                <a:effectLst/>
                <a:uFillTx/>
                <a:latin typeface="Century Gothic"/>
              </a:rPr>
              <a:t>Essa é uma publicação da Cosmic Consciencia Scholl</a:t>
            </a:r>
            <a:endParaRPr b="0" lang="pt-BR" sz="1200" strike="noStrike" u="none">
              <a:solidFill>
                <a:srgbClr val="000000"/>
              </a:solidFill>
              <a:effectLst/>
              <a:uFillTx/>
              <a:latin typeface="Arial"/>
            </a:endParaRPr>
          </a:p>
          <a:p>
            <a:pPr algn="ctr" defTabSz="914400">
              <a:lnSpc>
                <a:spcPct val="100000"/>
              </a:lnSpc>
            </a:pPr>
            <a:r>
              <a:rPr b="0" lang="pt-BR" sz="1200" strike="noStrike" u="none">
                <a:solidFill>
                  <a:schemeClr val="lt1"/>
                </a:solidFill>
                <a:effectLst/>
                <a:uFillTx/>
                <a:latin typeface="Century Gothic"/>
              </a:rPr>
              <a:t>Para saber mais procure </a:t>
            </a:r>
            <a:endParaRPr b="0" lang="pt-BR" sz="1200" strike="noStrike" u="none">
              <a:solidFill>
                <a:srgbClr val="000000"/>
              </a:solidFill>
              <a:effectLst/>
              <a:uFillTx/>
              <a:latin typeface="Arial"/>
            </a:endParaRPr>
          </a:p>
          <a:p>
            <a:pPr algn="ctr" defTabSz="914400">
              <a:lnSpc>
                <a:spcPct val="100000"/>
              </a:lnSpc>
            </a:pPr>
            <a:r>
              <a:rPr b="0" lang="pt-BR" sz="1200" strike="noStrike" u="none">
                <a:solidFill>
                  <a:schemeClr val="lt1"/>
                </a:solidFill>
                <a:effectLst/>
                <a:uFillTx/>
                <a:latin typeface="Century Gothic"/>
              </a:rPr>
              <a:t>@andreaschuler999 no Instagram ou YouTube</a:t>
            </a:r>
            <a:endParaRPr b="0" lang="pt-BR" sz="12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8" name="PlaceHolder 1"/>
          <p:cNvSpPr>
            <a:spLocks noGrp="1"/>
          </p:cNvSpPr>
          <p:nvPr>
            <p:ph type="title"/>
          </p:nvPr>
        </p:nvSpPr>
        <p:spPr>
          <a:xfrm>
            <a:off x="457200" y="274680"/>
            <a:ext cx="8228880" cy="1142280"/>
          </a:xfrm>
          <a:prstGeom prst="rect">
            <a:avLst/>
          </a:prstGeom>
          <a:noFill/>
          <a:ln w="0">
            <a:noFill/>
          </a:ln>
        </p:spPr>
        <p:txBody>
          <a:bodyPr lIns="91440" rIns="91440" tIns="45720" bIns="45720" anchor="ctr">
            <a:noAutofit/>
          </a:bodyPr>
          <a:p>
            <a:pPr indent="0" algn="ctr" defTabSz="914400">
              <a:lnSpc>
                <a:spcPct val="100000"/>
              </a:lnSpc>
              <a:buNone/>
              <a:tabLst>
                <a:tab algn="l" pos="0"/>
              </a:tabLst>
            </a:pPr>
            <a:r>
              <a:rPr b="0" lang="en-GB" sz="4000" strike="noStrike" u="none">
                <a:solidFill>
                  <a:schemeClr val="dk2">
                    <a:lumMod val="75000"/>
                  </a:schemeClr>
                </a:solidFill>
                <a:effectLst/>
                <a:uFillTx/>
                <a:latin typeface="Segoe Print"/>
              </a:rPr>
              <a:t>Conectando às </a:t>
            </a:r>
            <a:br>
              <a:rPr sz="4000"/>
            </a:br>
            <a:r>
              <a:rPr b="0" lang="en-GB" sz="4000" strike="noStrike" u="none">
                <a:solidFill>
                  <a:schemeClr val="dk2">
                    <a:lumMod val="75000"/>
                  </a:schemeClr>
                </a:solidFill>
                <a:effectLst/>
                <a:uFillTx/>
                <a:latin typeface="Segoe Print"/>
              </a:rPr>
              <a:t>Runas AtlanteLemurianas</a:t>
            </a:r>
            <a:endParaRPr b="0" lang="en-US" sz="4000" strike="noStrike" u="none">
              <a:solidFill>
                <a:schemeClr val="dk1"/>
              </a:solidFill>
              <a:effectLst/>
              <a:uFillTx/>
              <a:latin typeface="Calibri"/>
            </a:endParaRPr>
          </a:p>
        </p:txBody>
      </p:sp>
      <p:sp>
        <p:nvSpPr>
          <p:cNvPr id="69" name="TextBox 3"/>
          <p:cNvSpPr/>
          <p:nvPr/>
        </p:nvSpPr>
        <p:spPr>
          <a:xfrm>
            <a:off x="467640" y="1774080"/>
            <a:ext cx="3888000" cy="181404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pPr>
            <a:r>
              <a:rPr b="0" lang="pt-BR" sz="1600" strike="noStrike" u="none">
                <a:solidFill>
                  <a:schemeClr val="dk1"/>
                </a:solidFill>
                <a:effectLst/>
                <a:uFillTx/>
                <a:latin typeface="Century Gothic"/>
              </a:rPr>
              <a:t>Para se conectar com as </a:t>
            </a:r>
            <a:br>
              <a:rPr sz="1600"/>
            </a:br>
            <a:r>
              <a:rPr b="0" lang="pt-BR" sz="1600" strike="noStrike" u="none">
                <a:solidFill>
                  <a:schemeClr val="dk1"/>
                </a:solidFill>
                <a:effectLst/>
                <a:uFillTx/>
                <a:latin typeface="Century Gothic"/>
              </a:rPr>
              <a:t>Runas AtlanteLemurianas e ativá-las, posicione-as à sua frente e </a:t>
            </a:r>
            <a:br>
              <a:rPr sz="1600"/>
            </a:br>
            <a:r>
              <a:rPr b="0" lang="pt-BR" sz="1600" strike="noStrike" u="none">
                <a:solidFill>
                  <a:schemeClr val="dk1"/>
                </a:solidFill>
                <a:effectLst/>
                <a:uFillTx/>
                <a:latin typeface="Century Gothic"/>
              </a:rPr>
              <a:t>visualize o símbolo no meio do seu tórax (na altura do chakra cardíaco), expandindo-o até que ele se torne maior do que você.</a:t>
            </a:r>
            <a:endParaRPr b="0" lang="pt-BR" sz="1600" strike="noStrike" u="none">
              <a:solidFill>
                <a:srgbClr val="000000"/>
              </a:solidFill>
              <a:effectLst/>
              <a:uFillTx/>
              <a:latin typeface="Arial"/>
            </a:endParaRPr>
          </a:p>
        </p:txBody>
      </p:sp>
      <p:pic>
        <p:nvPicPr>
          <p:cNvPr id="70" name="Picture 2" descr="C:\Users\rosemeneses\Desktop\Schuler\medita_card1.png"/>
          <p:cNvPicPr/>
          <p:nvPr/>
        </p:nvPicPr>
        <p:blipFill>
          <a:blip r:embed="rId1"/>
          <a:stretch/>
        </p:blipFill>
        <p:spPr>
          <a:xfrm>
            <a:off x="4716000" y="1917000"/>
            <a:ext cx="3239640" cy="4154040"/>
          </a:xfrm>
          <a:prstGeom prst="rect">
            <a:avLst/>
          </a:prstGeom>
          <a:noFill/>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1" name="PlaceHolder 1"/>
          <p:cNvSpPr>
            <a:spLocks noGrp="1"/>
          </p:cNvSpPr>
          <p:nvPr>
            <p:ph type="title"/>
          </p:nvPr>
        </p:nvSpPr>
        <p:spPr>
          <a:xfrm>
            <a:off x="457200" y="274680"/>
            <a:ext cx="8228880" cy="1142280"/>
          </a:xfrm>
          <a:prstGeom prst="rect">
            <a:avLst/>
          </a:prstGeom>
          <a:noFill/>
          <a:ln w="0">
            <a:noFill/>
          </a:ln>
        </p:spPr>
        <p:txBody>
          <a:bodyPr lIns="91440" rIns="91440" tIns="45720" bIns="45720" anchor="ctr">
            <a:noAutofit/>
          </a:bodyPr>
          <a:p>
            <a:pPr indent="0" algn="ctr" defTabSz="914400">
              <a:lnSpc>
                <a:spcPct val="100000"/>
              </a:lnSpc>
              <a:buNone/>
              <a:tabLst>
                <a:tab algn="l" pos="0"/>
              </a:tabLst>
            </a:pPr>
            <a:r>
              <a:rPr b="0" lang="en-GB" sz="4000" strike="noStrike" u="none">
                <a:solidFill>
                  <a:schemeClr val="dk2">
                    <a:lumMod val="75000"/>
                  </a:schemeClr>
                </a:solidFill>
                <a:effectLst/>
                <a:uFillTx/>
                <a:latin typeface="Segoe Print"/>
              </a:rPr>
              <a:t>Conectando às </a:t>
            </a:r>
            <a:br>
              <a:rPr sz="4000"/>
            </a:br>
            <a:r>
              <a:rPr b="0" lang="en-GB" sz="4000" strike="noStrike" u="none">
                <a:solidFill>
                  <a:schemeClr val="dk2">
                    <a:lumMod val="75000"/>
                  </a:schemeClr>
                </a:solidFill>
                <a:effectLst/>
                <a:uFillTx/>
                <a:latin typeface="Segoe Print"/>
              </a:rPr>
              <a:t>Runas AtlanteLemurianas</a:t>
            </a:r>
            <a:endParaRPr b="0" lang="en-US" sz="4000" strike="noStrike" u="none">
              <a:solidFill>
                <a:schemeClr val="dk1"/>
              </a:solidFill>
              <a:effectLst/>
              <a:uFillTx/>
              <a:latin typeface="Calibri"/>
            </a:endParaRPr>
          </a:p>
        </p:txBody>
      </p:sp>
      <p:sp>
        <p:nvSpPr>
          <p:cNvPr id="72" name="TextBox 5"/>
          <p:cNvSpPr/>
          <p:nvPr/>
        </p:nvSpPr>
        <p:spPr>
          <a:xfrm>
            <a:off x="467640" y="1484640"/>
            <a:ext cx="3456000" cy="501480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pPr>
            <a:r>
              <a:rPr b="0" lang="pt-BR" sz="1600" strike="noStrike" u="none">
                <a:solidFill>
                  <a:srgbClr val="000000"/>
                </a:solidFill>
                <a:effectLst/>
                <a:uFillTx/>
                <a:latin typeface="Century Gothic"/>
              </a:rPr>
              <a:t>Concentre-se no chakra que venha em sua intuição (geralmente terceiro olho, garganta, cardíaco, umbigo ou básico) e aguarde o tempo que achar necessário. </a:t>
            </a:r>
            <a:endParaRPr b="0" lang="pt-BR" sz="1600" strike="noStrike" u="none">
              <a:solidFill>
                <a:srgbClr val="000000"/>
              </a:solidFill>
              <a:effectLst/>
              <a:uFillTx/>
              <a:latin typeface="Arial"/>
            </a:endParaRPr>
          </a:p>
          <a:p>
            <a:pPr defTabSz="914400">
              <a:lnSpc>
                <a:spcPct val="100000"/>
              </a:lnSpc>
            </a:pPr>
            <a:endParaRPr b="0" lang="pt-BR" sz="1600" strike="noStrike" u="none">
              <a:solidFill>
                <a:srgbClr val="000000"/>
              </a:solidFill>
              <a:effectLst/>
              <a:uFillTx/>
              <a:latin typeface="Arial"/>
            </a:endParaRPr>
          </a:p>
          <a:p>
            <a:pPr defTabSz="914400">
              <a:lnSpc>
                <a:spcPct val="100000"/>
              </a:lnSpc>
            </a:pPr>
            <a:r>
              <a:rPr b="0" lang="pt-BR" sz="1600" strike="noStrike" u="none">
                <a:solidFill>
                  <a:srgbClr val="000000"/>
                </a:solidFill>
                <a:effectLst/>
                <a:uFillTx/>
                <a:latin typeface="Century Gothic"/>
              </a:rPr>
              <a:t>Respire imaginando um quadrado: cada lado é uma inspiração, seguida de retenção com ar, expiração e retenção sem ar, como na ilustração. </a:t>
            </a:r>
            <a:endParaRPr b="0" lang="pt-BR" sz="1600" strike="noStrike" u="none">
              <a:solidFill>
                <a:srgbClr val="000000"/>
              </a:solidFill>
              <a:effectLst/>
              <a:uFillTx/>
              <a:latin typeface="Arial"/>
            </a:endParaRPr>
          </a:p>
          <a:p>
            <a:pPr defTabSz="914400">
              <a:lnSpc>
                <a:spcPct val="100000"/>
              </a:lnSpc>
            </a:pPr>
            <a:endParaRPr b="0" lang="pt-BR" sz="1600" strike="noStrike" u="none">
              <a:solidFill>
                <a:srgbClr val="000000"/>
              </a:solidFill>
              <a:effectLst/>
              <a:uFillTx/>
              <a:latin typeface="Arial"/>
            </a:endParaRPr>
          </a:p>
          <a:p>
            <a:pPr defTabSz="914400">
              <a:lnSpc>
                <a:spcPct val="100000"/>
              </a:lnSpc>
            </a:pPr>
            <a:r>
              <a:rPr b="0" lang="pt-BR" sz="1600" strike="noStrike" u="none">
                <a:solidFill>
                  <a:srgbClr val="000000"/>
                </a:solidFill>
                <a:effectLst/>
                <a:uFillTx/>
                <a:latin typeface="Century Gothic"/>
              </a:rPr>
              <a:t>Transforme o quadrado em um cubo e gire-o cubo em sua mente, à sua frente. </a:t>
            </a:r>
            <a:endParaRPr b="0" lang="pt-BR" sz="1600" strike="noStrike" u="none">
              <a:solidFill>
                <a:srgbClr val="000000"/>
              </a:solidFill>
              <a:effectLst/>
              <a:uFillTx/>
              <a:latin typeface="Arial"/>
            </a:endParaRPr>
          </a:p>
          <a:p>
            <a:pPr defTabSz="914400">
              <a:lnSpc>
                <a:spcPct val="100000"/>
              </a:lnSpc>
            </a:pPr>
            <a:endParaRPr b="0" lang="pt-BR" sz="1600" strike="noStrike" u="none">
              <a:solidFill>
                <a:srgbClr val="000000"/>
              </a:solidFill>
              <a:effectLst/>
              <a:uFillTx/>
              <a:latin typeface="Arial"/>
            </a:endParaRPr>
          </a:p>
          <a:p>
            <a:pPr defTabSz="914400">
              <a:lnSpc>
                <a:spcPct val="100000"/>
              </a:lnSpc>
            </a:pPr>
            <a:r>
              <a:rPr b="0" lang="pt-BR" sz="1600" strike="noStrike" u="none">
                <a:solidFill>
                  <a:srgbClr val="000000"/>
                </a:solidFill>
                <a:effectLst/>
                <a:uFillTx/>
                <a:latin typeface="Century Gothic"/>
              </a:rPr>
              <a:t>Repita esse processo num período de 30 segundos ou </a:t>
            </a:r>
            <a:br>
              <a:rPr sz="1600"/>
            </a:br>
            <a:r>
              <a:rPr b="0" lang="pt-BR" sz="1600" strike="noStrike" u="none">
                <a:solidFill>
                  <a:srgbClr val="000000"/>
                </a:solidFill>
                <a:effectLst/>
                <a:uFillTx/>
                <a:latin typeface="Century Gothic"/>
              </a:rPr>
              <a:t>até 3 minutos.</a:t>
            </a:r>
            <a:endParaRPr b="0" lang="pt-BR" sz="1600" strike="noStrike" u="none">
              <a:solidFill>
                <a:srgbClr val="000000"/>
              </a:solidFill>
              <a:effectLst/>
              <a:uFillTx/>
              <a:latin typeface="Arial"/>
            </a:endParaRPr>
          </a:p>
        </p:txBody>
      </p:sp>
      <p:pic>
        <p:nvPicPr>
          <p:cNvPr id="73" name="Picture 2" descr="C:\Users\rosemeneses\Desktop\Schuler\Quadrado.png"/>
          <p:cNvPicPr/>
          <p:nvPr/>
        </p:nvPicPr>
        <p:blipFill>
          <a:blip r:embed="rId1"/>
          <a:stretch/>
        </p:blipFill>
        <p:spPr>
          <a:xfrm>
            <a:off x="4140000" y="1845000"/>
            <a:ext cx="2583000" cy="1872000"/>
          </a:xfrm>
          <a:prstGeom prst="rect">
            <a:avLst/>
          </a:prstGeom>
          <a:noFill/>
          <a:ln w="0">
            <a:noFill/>
          </a:ln>
        </p:spPr>
      </p:pic>
      <p:pic>
        <p:nvPicPr>
          <p:cNvPr id="74" name="Picture 3" descr="C:\Users\rosemeneses\Desktop\Schuler\cubo.png"/>
          <p:cNvPicPr/>
          <p:nvPr/>
        </p:nvPicPr>
        <p:blipFill>
          <a:blip r:embed="rId2"/>
          <a:stretch/>
        </p:blipFill>
        <p:spPr>
          <a:xfrm>
            <a:off x="6084000" y="3933000"/>
            <a:ext cx="2376000" cy="2579760"/>
          </a:xfrm>
          <a:prstGeom prst="rect">
            <a:avLst/>
          </a:prstGeom>
          <a:noFill/>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5" name="PlaceHolder 1"/>
          <p:cNvSpPr>
            <a:spLocks noGrp="1"/>
          </p:cNvSpPr>
          <p:nvPr>
            <p:ph type="title"/>
          </p:nvPr>
        </p:nvSpPr>
        <p:spPr>
          <a:xfrm>
            <a:off x="457200" y="274680"/>
            <a:ext cx="8228880" cy="1142280"/>
          </a:xfrm>
          <a:prstGeom prst="rect">
            <a:avLst/>
          </a:prstGeom>
          <a:noFill/>
          <a:ln w="0">
            <a:noFill/>
          </a:ln>
        </p:spPr>
        <p:txBody>
          <a:bodyPr lIns="91440" rIns="91440" tIns="45720" bIns="45720" anchor="ctr">
            <a:normAutofit fontScale="92500" lnSpcReduction="19999"/>
          </a:bodyPr>
          <a:p>
            <a:pPr indent="0" algn="ctr" defTabSz="914400">
              <a:lnSpc>
                <a:spcPct val="100000"/>
              </a:lnSpc>
              <a:buNone/>
              <a:tabLst>
                <a:tab algn="l" pos="0"/>
              </a:tabLst>
            </a:pPr>
            <a:r>
              <a:rPr b="0" lang="en-GB" sz="4400" strike="noStrike" u="none">
                <a:solidFill>
                  <a:schemeClr val="dk2">
                    <a:lumMod val="75000"/>
                  </a:schemeClr>
                </a:solidFill>
                <a:effectLst/>
                <a:uFillTx/>
                <a:latin typeface="Segoe Print"/>
              </a:rPr>
              <a:t>Conectando às </a:t>
            </a:r>
            <a:br>
              <a:rPr sz="4400"/>
            </a:br>
            <a:r>
              <a:rPr b="0" lang="en-GB" sz="4400" strike="noStrike" u="none">
                <a:solidFill>
                  <a:schemeClr val="dk2">
                    <a:lumMod val="75000"/>
                  </a:schemeClr>
                </a:solidFill>
                <a:effectLst/>
                <a:uFillTx/>
                <a:latin typeface="Segoe Print"/>
              </a:rPr>
              <a:t>Runas AtlanteLemurianas</a:t>
            </a:r>
            <a:endParaRPr b="0" lang="en-US" sz="4400" strike="noStrike" u="none">
              <a:solidFill>
                <a:schemeClr val="dk1"/>
              </a:solidFill>
              <a:effectLst/>
              <a:uFillTx/>
              <a:latin typeface="Calibri"/>
            </a:endParaRPr>
          </a:p>
        </p:txBody>
      </p:sp>
      <p:pic>
        <p:nvPicPr>
          <p:cNvPr id="76" name="Picture 3" descr="C:\Users\rosemeneses\Desktop\Schuler\medita_card2.png"/>
          <p:cNvPicPr/>
          <p:nvPr/>
        </p:nvPicPr>
        <p:blipFill>
          <a:blip r:embed="rId1"/>
          <a:stretch/>
        </p:blipFill>
        <p:spPr>
          <a:xfrm>
            <a:off x="3420000" y="2349000"/>
            <a:ext cx="5246280" cy="3960000"/>
          </a:xfrm>
          <a:prstGeom prst="rect">
            <a:avLst/>
          </a:prstGeom>
          <a:noFill/>
          <a:ln w="0">
            <a:noFill/>
          </a:ln>
        </p:spPr>
      </p:pic>
      <p:sp>
        <p:nvSpPr>
          <p:cNvPr id="77" name="TextBox 5"/>
          <p:cNvSpPr/>
          <p:nvPr/>
        </p:nvSpPr>
        <p:spPr>
          <a:xfrm>
            <a:off x="467640" y="1772640"/>
            <a:ext cx="2808000" cy="304524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pPr>
            <a:r>
              <a:rPr b="0" lang="pt-BR" sz="1600" strike="noStrike" u="none">
                <a:solidFill>
                  <a:schemeClr val="dk1"/>
                </a:solidFill>
                <a:effectLst/>
                <a:uFillTx/>
                <a:latin typeface="Century Gothic"/>
              </a:rPr>
              <a:t>Ao conectar-se com elas, continue respirando fundo e visualize-se de frente para uma linda pirâmide brilhante. Imagine-se em um tempo antigo, vestindo uma túnica azul clara ou bege cru. </a:t>
            </a:r>
            <a:endParaRPr b="0" lang="pt-BR" sz="1600" strike="noStrike" u="none">
              <a:solidFill>
                <a:srgbClr val="000000"/>
              </a:solidFill>
              <a:effectLst/>
              <a:uFillTx/>
              <a:latin typeface="Arial"/>
            </a:endParaRPr>
          </a:p>
          <a:p>
            <a:pPr defTabSz="914400">
              <a:lnSpc>
                <a:spcPct val="100000"/>
              </a:lnSpc>
            </a:pPr>
            <a:br>
              <a:rPr sz="1600"/>
            </a:br>
            <a:r>
              <a:rPr b="0" lang="pt-BR" sz="1600" strike="noStrike" u="none">
                <a:solidFill>
                  <a:schemeClr val="dk1"/>
                </a:solidFill>
                <a:effectLst/>
                <a:uFillTx/>
                <a:latin typeface="Century Gothic"/>
              </a:rPr>
              <a:t>Sinta a energia percorrer seu corpo, conectando-se com suas células.</a:t>
            </a:r>
            <a:endParaRPr b="0" lang="pt-BR" sz="16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8" name="PlaceHolder 1"/>
          <p:cNvSpPr>
            <a:spLocks noGrp="1"/>
          </p:cNvSpPr>
          <p:nvPr>
            <p:ph type="title"/>
          </p:nvPr>
        </p:nvSpPr>
        <p:spPr>
          <a:xfrm>
            <a:off x="457200" y="274680"/>
            <a:ext cx="8228880" cy="1142280"/>
          </a:xfrm>
          <a:prstGeom prst="rect">
            <a:avLst/>
          </a:prstGeom>
          <a:noFill/>
          <a:ln w="0">
            <a:noFill/>
          </a:ln>
        </p:spPr>
        <p:txBody>
          <a:bodyPr lIns="91440" rIns="91440" tIns="45720" bIns="45720" anchor="ctr">
            <a:normAutofit/>
          </a:bodyPr>
          <a:p>
            <a:pPr indent="0" algn="ctr" defTabSz="914400">
              <a:lnSpc>
                <a:spcPct val="100000"/>
              </a:lnSpc>
              <a:buNone/>
              <a:tabLst>
                <a:tab algn="l" pos="0"/>
              </a:tabLst>
            </a:pPr>
            <a:r>
              <a:rPr b="0" lang="en-GB" sz="4400" strike="noStrike" u="none">
                <a:solidFill>
                  <a:schemeClr val="dk2">
                    <a:lumMod val="75000"/>
                  </a:schemeClr>
                </a:solidFill>
                <a:effectLst/>
                <a:uFillTx/>
                <a:latin typeface="Segoe Print"/>
              </a:rPr>
              <a:t>Reativando a Informação</a:t>
            </a:r>
            <a:endParaRPr b="0" lang="en-US" sz="4400" strike="noStrike" u="none">
              <a:solidFill>
                <a:schemeClr val="dk1"/>
              </a:solidFill>
              <a:effectLst/>
              <a:uFillTx/>
              <a:latin typeface="Calibri"/>
            </a:endParaRPr>
          </a:p>
        </p:txBody>
      </p:sp>
      <p:sp>
        <p:nvSpPr>
          <p:cNvPr id="79" name="TextBox 3"/>
          <p:cNvSpPr/>
          <p:nvPr/>
        </p:nvSpPr>
        <p:spPr>
          <a:xfrm>
            <a:off x="683640" y="1917000"/>
            <a:ext cx="3383640" cy="403128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pPr>
            <a:r>
              <a:rPr b="0" lang="pt-BR" sz="1600" strike="noStrike" u="none">
                <a:solidFill>
                  <a:schemeClr val="dk1"/>
                </a:solidFill>
                <a:effectLst/>
                <a:uFillTx/>
                <a:latin typeface="Century Gothic"/>
              </a:rPr>
              <a:t>Repita as afirmações </a:t>
            </a:r>
            <a:r>
              <a:rPr b="1" lang="pt-BR" sz="1600" strike="noStrike" u="none">
                <a:solidFill>
                  <a:schemeClr val="dk1"/>
                </a:solidFill>
                <a:effectLst/>
                <a:uFillTx/>
                <a:latin typeface="Century Gothic"/>
              </a:rPr>
              <a:t>três vezes </a:t>
            </a:r>
            <a:r>
              <a:rPr b="0" lang="pt-BR" sz="1600" strike="noStrike" u="none">
                <a:solidFill>
                  <a:schemeClr val="dk1"/>
                </a:solidFill>
                <a:effectLst/>
                <a:uFillTx/>
                <a:latin typeface="Century Gothic"/>
              </a:rPr>
              <a:t>e, ao final, respire novamente de 30 segundos a 3 minutos.</a:t>
            </a:r>
            <a:endParaRPr b="0" lang="pt-BR" sz="1600" strike="noStrike" u="none">
              <a:solidFill>
                <a:srgbClr val="000000"/>
              </a:solidFill>
              <a:effectLst/>
              <a:uFillTx/>
              <a:latin typeface="Arial"/>
            </a:endParaRPr>
          </a:p>
          <a:p>
            <a:pPr defTabSz="914400">
              <a:lnSpc>
                <a:spcPct val="100000"/>
              </a:lnSpc>
            </a:pPr>
            <a:endParaRPr b="0" lang="pt-BR" sz="1600" strike="noStrike" u="none">
              <a:solidFill>
                <a:srgbClr val="000000"/>
              </a:solidFill>
              <a:effectLst/>
              <a:uFillTx/>
              <a:latin typeface="Arial"/>
            </a:endParaRPr>
          </a:p>
          <a:p>
            <a:pPr defTabSz="914400">
              <a:lnSpc>
                <a:spcPct val="100000"/>
              </a:lnSpc>
            </a:pPr>
            <a:r>
              <a:rPr b="0" lang="pt-BR" sz="1600" strike="noStrike" u="none">
                <a:solidFill>
                  <a:schemeClr val="dk1"/>
                </a:solidFill>
                <a:effectLst/>
                <a:uFillTx/>
                <a:latin typeface="Century Gothic"/>
              </a:rPr>
              <a:t>Sinta o Vril (ou energia taquiônica) adentrando seu sistema energético: coronário, cardíaco, mãos e pés.</a:t>
            </a:r>
            <a:endParaRPr b="0" lang="pt-BR" sz="1600" strike="noStrike" u="none">
              <a:solidFill>
                <a:srgbClr val="000000"/>
              </a:solidFill>
              <a:effectLst/>
              <a:uFillTx/>
              <a:latin typeface="Arial"/>
            </a:endParaRPr>
          </a:p>
          <a:p>
            <a:pPr defTabSz="914400">
              <a:lnSpc>
                <a:spcPct val="100000"/>
              </a:lnSpc>
            </a:pPr>
            <a:endParaRPr b="0" lang="pt-BR" sz="1600" strike="noStrike" u="none">
              <a:solidFill>
                <a:srgbClr val="000000"/>
              </a:solidFill>
              <a:effectLst/>
              <a:uFillTx/>
              <a:latin typeface="Arial"/>
            </a:endParaRPr>
          </a:p>
          <a:p>
            <a:pPr defTabSz="914400">
              <a:lnSpc>
                <a:spcPct val="100000"/>
              </a:lnSpc>
            </a:pPr>
            <a:r>
              <a:rPr b="0" lang="pt-BR" sz="1600" strike="noStrike" u="none">
                <a:solidFill>
                  <a:schemeClr val="dk1"/>
                </a:solidFill>
                <a:effectLst/>
                <a:uFillTx/>
                <a:latin typeface="Century Gothic"/>
              </a:rPr>
              <a:t>Assim, de maneira simples, você criou uma ligação no espaço-tempo, enviando ao seu DNA a intenção de reabrir essas informações.</a:t>
            </a:r>
            <a:endParaRPr b="0" lang="pt-BR" sz="1600" strike="noStrike" u="none">
              <a:solidFill>
                <a:srgbClr val="000000"/>
              </a:solidFill>
              <a:effectLst/>
              <a:uFillTx/>
              <a:latin typeface="Arial"/>
            </a:endParaRPr>
          </a:p>
          <a:p>
            <a:pPr defTabSz="914400">
              <a:lnSpc>
                <a:spcPct val="100000"/>
              </a:lnSpc>
            </a:pPr>
            <a:endParaRPr b="0" lang="pt-BR" sz="1600" strike="noStrike" u="none">
              <a:solidFill>
                <a:srgbClr val="000000"/>
              </a:solidFill>
              <a:effectLst/>
              <a:uFillTx/>
              <a:latin typeface="Arial"/>
            </a:endParaRPr>
          </a:p>
          <a:p>
            <a:pPr defTabSz="914400">
              <a:lnSpc>
                <a:spcPct val="100000"/>
              </a:lnSpc>
            </a:pPr>
            <a:r>
              <a:rPr b="0" lang="pt-BR" sz="1600" strike="noStrike" u="none">
                <a:solidFill>
                  <a:schemeClr val="dk1"/>
                </a:solidFill>
                <a:effectLst/>
                <a:uFillTx/>
                <a:latin typeface="Century Gothic"/>
              </a:rPr>
              <a:t>Boa viagem!</a:t>
            </a:r>
            <a:endParaRPr b="0" lang="pt-BR" sz="1600" strike="noStrike" u="none">
              <a:solidFill>
                <a:srgbClr val="000000"/>
              </a:solidFill>
              <a:effectLst/>
              <a:uFillTx/>
              <a:latin typeface="Arial"/>
            </a:endParaRPr>
          </a:p>
        </p:txBody>
      </p:sp>
      <p:pic>
        <p:nvPicPr>
          <p:cNvPr id="80" name="Picture 2" descr="C:\Users\rosemeneses\Desktop\Schuler\medita_card3.png"/>
          <p:cNvPicPr/>
          <p:nvPr/>
        </p:nvPicPr>
        <p:blipFill>
          <a:blip r:embed="rId1"/>
          <a:stretch/>
        </p:blipFill>
        <p:spPr>
          <a:xfrm>
            <a:off x="4572000" y="1763640"/>
            <a:ext cx="3815640" cy="4731840"/>
          </a:xfrm>
          <a:prstGeom prst="rect">
            <a:avLst/>
          </a:prstGeom>
          <a:noFill/>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1" name="PlaceHolder 1"/>
          <p:cNvSpPr>
            <a:spLocks noGrp="1"/>
          </p:cNvSpPr>
          <p:nvPr>
            <p:ph type="title"/>
          </p:nvPr>
        </p:nvSpPr>
        <p:spPr>
          <a:xfrm>
            <a:off x="457200" y="274680"/>
            <a:ext cx="8228880" cy="1142280"/>
          </a:xfrm>
          <a:prstGeom prst="rect">
            <a:avLst/>
          </a:prstGeom>
          <a:noFill/>
          <a:ln w="0">
            <a:noFill/>
          </a:ln>
        </p:spPr>
        <p:txBody>
          <a:bodyPr lIns="91440" rIns="91440" tIns="45720" bIns="45720" anchor="ctr">
            <a:normAutofit/>
          </a:bodyPr>
          <a:p>
            <a:pPr indent="0" algn="ctr" defTabSz="914400">
              <a:lnSpc>
                <a:spcPct val="100000"/>
              </a:lnSpc>
              <a:buNone/>
              <a:tabLst>
                <a:tab algn="l" pos="0"/>
              </a:tabLst>
            </a:pPr>
            <a:r>
              <a:rPr b="0" lang="en-GB" sz="4400" strike="noStrike" u="none">
                <a:solidFill>
                  <a:schemeClr val="dk2">
                    <a:lumMod val="75000"/>
                  </a:schemeClr>
                </a:solidFill>
                <a:effectLst/>
                <a:uFillTx/>
                <a:latin typeface="Segoe Print"/>
              </a:rPr>
              <a:t>Recanto AtlanteLemuriano</a:t>
            </a:r>
            <a:endParaRPr b="0" lang="en-US" sz="4400" strike="noStrike" u="none">
              <a:solidFill>
                <a:schemeClr val="dk1"/>
              </a:solidFill>
              <a:effectLst/>
              <a:uFillTx/>
              <a:latin typeface="Calibri"/>
            </a:endParaRPr>
          </a:p>
        </p:txBody>
      </p:sp>
      <p:sp>
        <p:nvSpPr>
          <p:cNvPr id="82" name="TextBox 3"/>
          <p:cNvSpPr/>
          <p:nvPr/>
        </p:nvSpPr>
        <p:spPr>
          <a:xfrm>
            <a:off x="395640" y="1412640"/>
            <a:ext cx="4248000" cy="310680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pPr>
            <a:r>
              <a:rPr b="0" lang="pt-BR" sz="1400" strike="noStrike" u="none">
                <a:solidFill>
                  <a:schemeClr val="dk1"/>
                </a:solidFill>
                <a:effectLst/>
                <a:uFillTx/>
                <a:latin typeface="Century Gothic"/>
              </a:rPr>
              <a:t>Esta Runa representa não apenas a união de seres, informações e sabedorias, mas também um sonho pessoal que eu gostaria de ampliar para que você também viva os seus. Ela é a representação da nossa cocriação consciente no serviço: a matéria alinhada à ‘espiritualidade’, ou seja, os sonhos da Alma alinhados ao propósito do Servir.</a:t>
            </a:r>
            <a:endParaRPr b="0" lang="pt-BR" sz="1400" strike="noStrike" u="none">
              <a:solidFill>
                <a:srgbClr val="000000"/>
              </a:solidFill>
              <a:effectLst/>
              <a:uFillTx/>
              <a:latin typeface="Arial"/>
            </a:endParaRPr>
          </a:p>
          <a:p>
            <a:pPr defTabSz="914400">
              <a:lnSpc>
                <a:spcPct val="100000"/>
              </a:lnSpc>
            </a:pPr>
            <a:endParaRPr b="0" lang="pt-BR" sz="1400" strike="noStrike" u="none">
              <a:solidFill>
                <a:srgbClr val="000000"/>
              </a:solidFill>
              <a:effectLst/>
              <a:uFillTx/>
              <a:latin typeface="Arial"/>
            </a:endParaRPr>
          </a:p>
          <a:p>
            <a:pPr defTabSz="914400">
              <a:lnSpc>
                <a:spcPct val="100000"/>
              </a:lnSpc>
            </a:pPr>
            <a:r>
              <a:rPr b="0" lang="pt-BR" sz="1400" strike="noStrike" u="none">
                <a:solidFill>
                  <a:schemeClr val="dk1"/>
                </a:solidFill>
                <a:effectLst/>
                <a:uFillTx/>
                <a:latin typeface="Century Gothic"/>
              </a:rPr>
              <a:t>Dentro dessa imagem, encontramos as frequências do cubo, da Estrela de Sírius, além da simplicidade. A vida plena, abundante e satisfatória não precisa de exageros, pois tudo que é Divino é simples.</a:t>
            </a:r>
            <a:endParaRPr b="0" lang="pt-BR" sz="1400" strike="noStrike" u="none">
              <a:solidFill>
                <a:srgbClr val="000000"/>
              </a:solidFill>
              <a:effectLst/>
              <a:uFillTx/>
              <a:latin typeface="Arial"/>
            </a:endParaRPr>
          </a:p>
        </p:txBody>
      </p:sp>
      <p:sp>
        <p:nvSpPr>
          <p:cNvPr id="83" name="TextBox 7"/>
          <p:cNvSpPr/>
          <p:nvPr/>
        </p:nvSpPr>
        <p:spPr>
          <a:xfrm>
            <a:off x="395640" y="4653000"/>
            <a:ext cx="4032000" cy="2060280"/>
          </a:xfrm>
          <a:prstGeom prst="rect">
            <a:avLst/>
          </a:prstGeom>
          <a:noFill/>
          <a:ln w="0">
            <a:noFill/>
          </a:ln>
        </p:spPr>
        <p:style>
          <a:lnRef idx="0"/>
          <a:fillRef idx="0"/>
          <a:effectRef idx="0"/>
          <a:fontRef idx="minor"/>
        </p:style>
        <p:txBody>
          <a:bodyPr lIns="90000" rIns="90000" tIns="45000" bIns="45000" anchor="t">
            <a:spAutoFit/>
          </a:bodyPr>
          <a:p>
            <a:pPr algn="ctr" defTabSz="914400">
              <a:lnSpc>
                <a:spcPct val="100000"/>
              </a:lnSpc>
            </a:pPr>
            <a:r>
              <a:rPr b="0" lang="pt-BR" sz="1600" strike="noStrike" u="none">
                <a:solidFill>
                  <a:schemeClr val="dk1"/>
                </a:solidFill>
                <a:effectLst/>
                <a:uFillTx/>
                <a:latin typeface="Century Gothic"/>
              </a:rPr>
              <a:t>"EU ACEITO O MEU SERVIR, </a:t>
            </a:r>
            <a:br>
              <a:rPr sz="1600"/>
            </a:br>
            <a:r>
              <a:rPr b="0" lang="pt-BR" sz="1600" strike="noStrike" u="none">
                <a:solidFill>
                  <a:schemeClr val="dk1"/>
                </a:solidFill>
                <a:effectLst/>
                <a:uFillTx/>
                <a:latin typeface="Century Gothic"/>
              </a:rPr>
              <a:t>POIS ELE ME DÁ FORÇA E ALEGRIA.</a:t>
            </a:r>
            <a:endParaRPr b="0" lang="pt-BR" sz="1600" strike="noStrike" u="none">
              <a:solidFill>
                <a:srgbClr val="000000"/>
              </a:solidFill>
              <a:effectLst/>
              <a:uFillTx/>
              <a:latin typeface="Arial"/>
            </a:endParaRPr>
          </a:p>
          <a:p>
            <a:pPr algn="ctr" defTabSz="914400">
              <a:lnSpc>
                <a:spcPct val="100000"/>
              </a:lnSpc>
            </a:pPr>
            <a:r>
              <a:rPr b="0" lang="pt-BR" sz="1600" strike="noStrike" u="none">
                <a:solidFill>
                  <a:schemeClr val="dk1"/>
                </a:solidFill>
                <a:effectLst/>
                <a:uFillTx/>
                <a:latin typeface="Century Gothic"/>
              </a:rPr>
              <a:t>EM MEUS SONHOS, COCRIO </a:t>
            </a:r>
            <a:br>
              <a:rPr sz="1600"/>
            </a:br>
            <a:r>
              <a:rPr b="0" lang="pt-BR" sz="1600" strike="noStrike" u="none">
                <a:solidFill>
                  <a:schemeClr val="dk1"/>
                </a:solidFill>
                <a:effectLst/>
                <a:uFillTx/>
                <a:latin typeface="Century Gothic"/>
              </a:rPr>
              <a:t>MEU PROPÓSITO, CONSCIENTE DE </a:t>
            </a:r>
            <a:br>
              <a:rPr sz="1600"/>
            </a:br>
            <a:r>
              <a:rPr b="0" lang="pt-BR" sz="1600" strike="noStrike" u="none">
                <a:solidFill>
                  <a:schemeClr val="dk1"/>
                </a:solidFill>
                <a:effectLst/>
                <a:uFillTx/>
                <a:latin typeface="Century Gothic"/>
              </a:rPr>
              <a:t>MEU DESEJO DE ALMA.</a:t>
            </a:r>
            <a:endParaRPr b="0" lang="pt-BR" sz="1600" strike="noStrike" u="none">
              <a:solidFill>
                <a:srgbClr val="000000"/>
              </a:solidFill>
              <a:effectLst/>
              <a:uFillTx/>
              <a:latin typeface="Arial"/>
            </a:endParaRPr>
          </a:p>
          <a:p>
            <a:pPr algn="ctr" defTabSz="914400">
              <a:lnSpc>
                <a:spcPct val="100000"/>
              </a:lnSpc>
            </a:pPr>
            <a:r>
              <a:rPr b="0" lang="pt-BR" sz="1600" strike="noStrike" u="none">
                <a:solidFill>
                  <a:schemeClr val="dk1"/>
                </a:solidFill>
                <a:effectLst/>
                <a:uFillTx/>
                <a:latin typeface="Century Gothic"/>
              </a:rPr>
              <a:t>QUE MEU ESPAÇO FÍSICO, MEU LAR E MINHA ANCORAGEM DE LUZ SE MATERIALIZEM AO SERVIÇO MAIOR."</a:t>
            </a:r>
            <a:endParaRPr b="0" lang="pt-BR" sz="1600" strike="noStrike" u="none">
              <a:solidFill>
                <a:srgbClr val="000000"/>
              </a:solidFill>
              <a:effectLst/>
              <a:uFillTx/>
              <a:latin typeface="Arial"/>
            </a:endParaRPr>
          </a:p>
        </p:txBody>
      </p:sp>
      <p:pic>
        <p:nvPicPr>
          <p:cNvPr id="84" name="Picture 2" descr="C:\Users\rosemeneses\Desktop\Schuler\recanto_lemuratlante_com.png"/>
          <p:cNvPicPr/>
          <p:nvPr/>
        </p:nvPicPr>
        <p:blipFill>
          <a:blip r:embed="rId1"/>
          <a:stretch/>
        </p:blipFill>
        <p:spPr>
          <a:xfrm>
            <a:off x="4788000" y="1649880"/>
            <a:ext cx="3850200" cy="4410000"/>
          </a:xfrm>
          <a:prstGeom prst="rect">
            <a:avLst/>
          </a:prstGeom>
          <a:noFill/>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5" name="PlaceHolder 1"/>
          <p:cNvSpPr>
            <a:spLocks noGrp="1"/>
          </p:cNvSpPr>
          <p:nvPr>
            <p:ph type="title"/>
          </p:nvPr>
        </p:nvSpPr>
        <p:spPr>
          <a:xfrm>
            <a:off x="457200" y="274680"/>
            <a:ext cx="8228880" cy="1142280"/>
          </a:xfrm>
          <a:prstGeom prst="rect">
            <a:avLst/>
          </a:prstGeom>
          <a:noFill/>
          <a:ln w="0">
            <a:noFill/>
          </a:ln>
        </p:spPr>
        <p:txBody>
          <a:bodyPr lIns="91440" rIns="91440" tIns="45720" bIns="45720" anchor="ctr">
            <a:normAutofit/>
          </a:bodyPr>
          <a:p>
            <a:pPr indent="0" algn="ctr" defTabSz="914400">
              <a:lnSpc>
                <a:spcPct val="100000"/>
              </a:lnSpc>
              <a:buNone/>
              <a:tabLst>
                <a:tab algn="l" pos="0"/>
              </a:tabLst>
            </a:pPr>
            <a:r>
              <a:rPr b="0" lang="en-GB" sz="4400" strike="noStrike" u="none">
                <a:solidFill>
                  <a:schemeClr val="dk2">
                    <a:lumMod val="75000"/>
                  </a:schemeClr>
                </a:solidFill>
                <a:effectLst/>
                <a:uFillTx/>
                <a:latin typeface="Segoe Print"/>
              </a:rPr>
              <a:t>Alegria / Satisfação</a:t>
            </a:r>
            <a:endParaRPr b="0" lang="en-US" sz="4400" strike="noStrike" u="none">
              <a:solidFill>
                <a:schemeClr val="dk1"/>
              </a:solidFill>
              <a:effectLst/>
              <a:uFillTx/>
              <a:latin typeface="Calibri"/>
            </a:endParaRPr>
          </a:p>
        </p:txBody>
      </p:sp>
      <p:sp>
        <p:nvSpPr>
          <p:cNvPr id="86" name="TextBox 3"/>
          <p:cNvSpPr/>
          <p:nvPr/>
        </p:nvSpPr>
        <p:spPr>
          <a:xfrm>
            <a:off x="611640" y="1484640"/>
            <a:ext cx="3167640" cy="289224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pPr>
            <a:r>
              <a:rPr b="0" lang="pt-BR" sz="1400" strike="noStrike" u="none">
                <a:solidFill>
                  <a:schemeClr val="dk1"/>
                </a:solidFill>
                <a:effectLst/>
                <a:uFillTx/>
                <a:latin typeface="Century Gothic"/>
              </a:rPr>
              <a:t>A satisfação é o estado alegre, enquanto a felicidade é uma ilusão. A alegria pode vir de berço, da natureza, do modo de vida, dos pensamentos. </a:t>
            </a:r>
            <a:endParaRPr b="0" lang="pt-BR" sz="1400" strike="noStrike" u="none">
              <a:solidFill>
                <a:srgbClr val="000000"/>
              </a:solidFill>
              <a:effectLst/>
              <a:uFillTx/>
              <a:latin typeface="Arial"/>
            </a:endParaRPr>
          </a:p>
          <a:p>
            <a:pPr defTabSz="914400">
              <a:lnSpc>
                <a:spcPct val="100000"/>
              </a:lnSpc>
            </a:pPr>
            <a:endParaRPr b="0" lang="pt-BR" sz="1400" strike="noStrike" u="none">
              <a:solidFill>
                <a:srgbClr val="000000"/>
              </a:solidFill>
              <a:effectLst/>
              <a:uFillTx/>
              <a:latin typeface="Arial"/>
            </a:endParaRPr>
          </a:p>
          <a:p>
            <a:pPr defTabSz="914400">
              <a:lnSpc>
                <a:spcPct val="100000"/>
              </a:lnSpc>
            </a:pPr>
            <a:r>
              <a:rPr b="0" lang="pt-BR" sz="1400" strike="noStrike" u="none">
                <a:solidFill>
                  <a:schemeClr val="dk1"/>
                </a:solidFill>
                <a:effectLst/>
                <a:uFillTx/>
                <a:latin typeface="Century Gothic"/>
              </a:rPr>
              <a:t>Esta Runa te convida a se conectar com seu coração, seu Portal Principal, onde você também se conecta com a Terra e os Elementos e começa a ver a beleza da vida, como as flores que te conectam à 5ª Dimensão.</a:t>
            </a:r>
            <a:endParaRPr b="0" lang="pt-BR" sz="1400" strike="noStrike" u="none">
              <a:solidFill>
                <a:srgbClr val="000000"/>
              </a:solidFill>
              <a:effectLst/>
              <a:uFillTx/>
              <a:latin typeface="Arial"/>
            </a:endParaRPr>
          </a:p>
        </p:txBody>
      </p:sp>
      <p:pic>
        <p:nvPicPr>
          <p:cNvPr id="87" name="Picture 3" descr="C:\Users\rosemeneses\Desktop\Schuler\Alegria_satisfacao_P&amp;B.png"/>
          <p:cNvPicPr/>
          <p:nvPr/>
        </p:nvPicPr>
        <p:blipFill>
          <a:blip r:embed="rId1"/>
          <a:stretch/>
        </p:blipFill>
        <p:spPr>
          <a:xfrm>
            <a:off x="4572000" y="1754280"/>
            <a:ext cx="3959640" cy="4194000"/>
          </a:xfrm>
          <a:prstGeom prst="rect">
            <a:avLst/>
          </a:prstGeom>
          <a:noFill/>
          <a:ln w="0">
            <a:noFill/>
          </a:ln>
        </p:spPr>
      </p:pic>
      <p:sp>
        <p:nvSpPr>
          <p:cNvPr id="88" name="TextBox 7"/>
          <p:cNvSpPr/>
          <p:nvPr/>
        </p:nvSpPr>
        <p:spPr>
          <a:xfrm>
            <a:off x="539640" y="4653000"/>
            <a:ext cx="3311640" cy="1815120"/>
          </a:xfrm>
          <a:prstGeom prst="rect">
            <a:avLst/>
          </a:prstGeom>
          <a:noFill/>
          <a:ln w="0">
            <a:noFill/>
          </a:ln>
        </p:spPr>
        <p:style>
          <a:lnRef idx="0"/>
          <a:fillRef idx="0"/>
          <a:effectRef idx="0"/>
          <a:fontRef idx="minor"/>
        </p:style>
        <p:txBody>
          <a:bodyPr lIns="90000" rIns="90000" tIns="45000" bIns="45000" anchor="t">
            <a:spAutoFit/>
          </a:bodyPr>
          <a:p>
            <a:pPr algn="ctr" defTabSz="914400">
              <a:lnSpc>
                <a:spcPct val="100000"/>
              </a:lnSpc>
            </a:pPr>
            <a:r>
              <a:rPr b="0" lang="pt-BR" sz="1600" strike="noStrike" u="none">
                <a:solidFill>
                  <a:schemeClr val="dk1"/>
                </a:solidFill>
                <a:effectLst/>
                <a:uFillTx/>
                <a:latin typeface="Century Gothic"/>
              </a:rPr>
              <a:t>"RENASÇO EM MINHA ALEGRIA DIVINA E NO RITMO DO MEU CORAÇÃO ME CONECTO À QUINTA DIMENSÃO: </a:t>
            </a:r>
            <a:br>
              <a:rPr sz="1600"/>
            </a:br>
            <a:r>
              <a:rPr b="0" lang="pt-BR" sz="1600" strike="noStrike" u="none">
                <a:solidFill>
                  <a:schemeClr val="dk1"/>
                </a:solidFill>
                <a:effectLst/>
                <a:uFillTx/>
                <a:latin typeface="Century Gothic"/>
              </a:rPr>
              <a:t>EU SOU 5ª DIMENSÃO, </a:t>
            </a:r>
            <a:endParaRPr b="0" lang="pt-BR" sz="1600" strike="noStrike" u="none">
              <a:solidFill>
                <a:srgbClr val="000000"/>
              </a:solidFill>
              <a:effectLst/>
              <a:uFillTx/>
              <a:latin typeface="Arial"/>
            </a:endParaRPr>
          </a:p>
          <a:p>
            <a:pPr algn="ctr" defTabSz="914400">
              <a:lnSpc>
                <a:spcPct val="100000"/>
              </a:lnSpc>
            </a:pPr>
            <a:r>
              <a:rPr b="0" lang="pt-BR" sz="1600" strike="noStrike" u="none">
                <a:solidFill>
                  <a:schemeClr val="dk1"/>
                </a:solidFill>
                <a:effectLst/>
                <a:uFillTx/>
                <a:latin typeface="Century Gothic"/>
              </a:rPr>
              <a:t>EU SOU 5ª DIMENSÃO, </a:t>
            </a:r>
            <a:endParaRPr b="0" lang="pt-BR" sz="1600" strike="noStrike" u="none">
              <a:solidFill>
                <a:srgbClr val="000000"/>
              </a:solidFill>
              <a:effectLst/>
              <a:uFillTx/>
              <a:latin typeface="Arial"/>
            </a:endParaRPr>
          </a:p>
          <a:p>
            <a:pPr algn="ctr" defTabSz="914400">
              <a:lnSpc>
                <a:spcPct val="100000"/>
              </a:lnSpc>
            </a:pPr>
            <a:r>
              <a:rPr b="0" lang="pt-BR" sz="1600" strike="noStrike" u="none">
                <a:solidFill>
                  <a:schemeClr val="dk1"/>
                </a:solidFill>
                <a:effectLst/>
                <a:uFillTx/>
                <a:latin typeface="Century Gothic"/>
              </a:rPr>
              <a:t>EU SOU 5ª DIMENSÃO."</a:t>
            </a:r>
            <a:endParaRPr b="0" lang="pt-BR" sz="16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9" name="PlaceHolder 1"/>
          <p:cNvSpPr>
            <a:spLocks noGrp="1"/>
          </p:cNvSpPr>
          <p:nvPr>
            <p:ph type="title"/>
          </p:nvPr>
        </p:nvSpPr>
        <p:spPr>
          <a:xfrm>
            <a:off x="457200" y="274680"/>
            <a:ext cx="8228880" cy="1142280"/>
          </a:xfrm>
          <a:prstGeom prst="rect">
            <a:avLst/>
          </a:prstGeom>
          <a:noFill/>
          <a:ln w="0">
            <a:noFill/>
          </a:ln>
        </p:spPr>
        <p:txBody>
          <a:bodyPr lIns="91440" rIns="91440" tIns="45720" bIns="45720" anchor="ctr">
            <a:normAutofit/>
          </a:bodyPr>
          <a:p>
            <a:pPr indent="0" algn="ctr" defTabSz="914400">
              <a:lnSpc>
                <a:spcPct val="100000"/>
              </a:lnSpc>
              <a:buNone/>
              <a:tabLst>
                <a:tab algn="l" pos="0"/>
              </a:tabLst>
            </a:pPr>
            <a:r>
              <a:rPr b="0" lang="en-GB" sz="4400" strike="noStrike" u="none">
                <a:solidFill>
                  <a:schemeClr val="dk2">
                    <a:lumMod val="75000"/>
                  </a:schemeClr>
                </a:solidFill>
                <a:effectLst/>
                <a:uFillTx/>
                <a:latin typeface="Segoe Print"/>
              </a:rPr>
              <a:t>Alinhamento</a:t>
            </a:r>
            <a:endParaRPr b="0" lang="en-US" sz="4400" strike="noStrike" u="none">
              <a:solidFill>
                <a:schemeClr val="dk1"/>
              </a:solidFill>
              <a:effectLst/>
              <a:uFillTx/>
              <a:latin typeface="Calibri"/>
            </a:endParaRPr>
          </a:p>
        </p:txBody>
      </p:sp>
      <p:sp>
        <p:nvSpPr>
          <p:cNvPr id="90" name="TextBox 3"/>
          <p:cNvSpPr/>
          <p:nvPr/>
        </p:nvSpPr>
        <p:spPr>
          <a:xfrm>
            <a:off x="611640" y="1735560"/>
            <a:ext cx="3167640" cy="224496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pPr>
            <a:r>
              <a:rPr b="0" lang="pt-BR" sz="1400" strike="noStrike" u="none">
                <a:solidFill>
                  <a:schemeClr val="dk1"/>
                </a:solidFill>
                <a:effectLst/>
                <a:uFillTx/>
                <a:latin typeface="Century Gothic"/>
              </a:rPr>
              <a:t>O eixo central é correspondente à sua coluna vertebral. </a:t>
            </a:r>
            <a:br>
              <a:rPr sz="1400"/>
            </a:br>
            <a:r>
              <a:rPr b="0" lang="pt-BR" sz="1400" strike="noStrike" u="none">
                <a:solidFill>
                  <a:schemeClr val="dk1"/>
                </a:solidFill>
                <a:effectLst/>
                <a:uFillTx/>
                <a:latin typeface="Century Gothic"/>
              </a:rPr>
              <a:t>Na imagem, também se veem </a:t>
            </a:r>
            <a:br>
              <a:rPr sz="1400"/>
            </a:br>
            <a:r>
              <a:rPr b="0" lang="pt-BR" sz="1400" strike="noStrike" u="none">
                <a:solidFill>
                  <a:schemeClr val="dk1"/>
                </a:solidFill>
                <a:effectLst/>
                <a:uFillTx/>
                <a:latin typeface="Century Gothic"/>
              </a:rPr>
              <a:t>as polaridades e os pontos </a:t>
            </a:r>
            <a:br>
              <a:rPr sz="1400"/>
            </a:br>
            <a:r>
              <a:rPr b="0" lang="pt-BR" sz="1400" strike="noStrike" u="none">
                <a:solidFill>
                  <a:schemeClr val="dk1"/>
                </a:solidFill>
                <a:effectLst/>
                <a:uFillTx/>
                <a:latin typeface="Century Gothic"/>
              </a:rPr>
              <a:t>de ativação.</a:t>
            </a:r>
            <a:endParaRPr b="0" lang="pt-BR" sz="1400" strike="noStrike" u="none">
              <a:solidFill>
                <a:srgbClr val="000000"/>
              </a:solidFill>
              <a:effectLst/>
              <a:uFillTx/>
              <a:latin typeface="Arial"/>
            </a:endParaRPr>
          </a:p>
          <a:p>
            <a:pPr defTabSz="914400">
              <a:lnSpc>
                <a:spcPct val="100000"/>
              </a:lnSpc>
            </a:pPr>
            <a:endParaRPr b="0" lang="pt-BR" sz="1400" strike="noStrike" u="none">
              <a:solidFill>
                <a:srgbClr val="000000"/>
              </a:solidFill>
              <a:effectLst/>
              <a:uFillTx/>
              <a:latin typeface="Arial"/>
            </a:endParaRPr>
          </a:p>
          <a:p>
            <a:pPr defTabSz="914400">
              <a:lnSpc>
                <a:spcPct val="100000"/>
              </a:lnSpc>
            </a:pPr>
            <a:r>
              <a:rPr b="0" lang="pt-BR" sz="1400" strike="noStrike" u="none">
                <a:solidFill>
                  <a:schemeClr val="dk1"/>
                </a:solidFill>
                <a:effectLst/>
                <a:uFillTx/>
                <a:latin typeface="Century Gothic"/>
              </a:rPr>
              <a:t>Esta Runa AtlanteLemuriana indica pontos, chakras, algumas linhas axiatonais e um breve ancoramento.</a:t>
            </a:r>
            <a:endParaRPr b="0" lang="pt-BR" sz="1400" strike="noStrike" u="none">
              <a:solidFill>
                <a:srgbClr val="000000"/>
              </a:solidFill>
              <a:effectLst/>
              <a:uFillTx/>
              <a:latin typeface="Arial"/>
            </a:endParaRPr>
          </a:p>
        </p:txBody>
      </p:sp>
      <p:sp>
        <p:nvSpPr>
          <p:cNvPr id="91" name="TextBox 4"/>
          <p:cNvSpPr/>
          <p:nvPr/>
        </p:nvSpPr>
        <p:spPr>
          <a:xfrm>
            <a:off x="467640" y="4327920"/>
            <a:ext cx="3239640" cy="1322640"/>
          </a:xfrm>
          <a:prstGeom prst="rect">
            <a:avLst/>
          </a:prstGeom>
          <a:noFill/>
          <a:ln w="0">
            <a:noFill/>
          </a:ln>
        </p:spPr>
        <p:style>
          <a:lnRef idx="0"/>
          <a:fillRef idx="0"/>
          <a:effectRef idx="0"/>
          <a:fontRef idx="minor"/>
        </p:style>
        <p:txBody>
          <a:bodyPr lIns="90000" rIns="90000" tIns="45000" bIns="45000" anchor="t">
            <a:spAutoFit/>
          </a:bodyPr>
          <a:p>
            <a:pPr algn="ctr" defTabSz="914400">
              <a:lnSpc>
                <a:spcPct val="100000"/>
              </a:lnSpc>
            </a:pPr>
            <a:r>
              <a:rPr b="0" lang="pt-BR" sz="1600" strike="noStrike" u="none">
                <a:solidFill>
                  <a:schemeClr val="dk1"/>
                </a:solidFill>
                <a:effectLst/>
                <a:uFillTx/>
                <a:latin typeface="Century Gothic"/>
              </a:rPr>
              <a:t>“ALINHO MINHA ESSÊNCIA EM MEUS CORPOS. ALINHO MINHAS CÉLULAS COM MINHA CONSCIÊNCIA. EU SOU UM OBELISCO HUMANO.”</a:t>
            </a:r>
            <a:endParaRPr b="0" lang="pt-BR" sz="1600" strike="noStrike" u="none">
              <a:solidFill>
                <a:srgbClr val="000000"/>
              </a:solidFill>
              <a:effectLst/>
              <a:uFillTx/>
              <a:latin typeface="Arial"/>
            </a:endParaRPr>
          </a:p>
        </p:txBody>
      </p:sp>
      <p:pic>
        <p:nvPicPr>
          <p:cNvPr id="92" name="Picture 5" descr="C:\Users\rosemeneses\Desktop\Schuler\Z_Alinhamento_black.png"/>
          <p:cNvPicPr/>
          <p:nvPr/>
        </p:nvPicPr>
        <p:blipFill>
          <a:blip r:embed="rId1"/>
          <a:stretch/>
        </p:blipFill>
        <p:spPr>
          <a:xfrm>
            <a:off x="5004000" y="1437120"/>
            <a:ext cx="3167640" cy="5015520"/>
          </a:xfrm>
          <a:prstGeom prst="rect">
            <a:avLst/>
          </a:prstGeom>
          <a:noFill/>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pitchFamily="0" charset="1"/>
        <a:ea typeface=""/>
        <a:cs typeface=""/>
      </a:majorFont>
      <a:minorFont>
        <a:latin typeface="Calibri"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3004</TotalTime>
  <Application>LibreOffice/25.2.5.2$Windows_X86_64 LibreOffice_project/03d19516eb2e1dd5d4ccd751a0d6f35f35e08022</Application>
  <AppVersion>15.0000</AppVersion>
  <Words>2021</Words>
  <Paragraphs>192</Paragraphs>
  <Company>Home</Company>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2025-07-09T13:19:55Z</dcterms:created>
  <dc:creator>Rosangela</dc:creator>
  <dc:description/>
  <dc:language>pt-BR</dc:language>
  <cp:lastModifiedBy>Rosangela</cp:lastModifiedBy>
  <dcterms:modified xsi:type="dcterms:W3CDTF">2025-08-30T09:13:27Z</dcterms:modified>
  <cp:revision>196</cp:revision>
  <dc:subject/>
  <dc:title>Runas Atlantes</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On-screen Show (4:3)</vt:lpwstr>
  </property>
  <property fmtid="{D5CDD505-2E9C-101B-9397-08002B2CF9AE}" pid="3" name="Slides">
    <vt:i4>27</vt:i4>
  </property>
</Properties>
</file>